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7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1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1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2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2DEE-62FA-4A44-B424-7E0F528031D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7BD1-3CA4-42F5-8A71-AE6C0D5A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8F589-878A-4331-8F8E-029EB885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C9FC41-7AE6-48EA-898B-3E42B1698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D70282-2D00-4D2A-B56F-C30F09765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3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48834-F14E-4FD0-8CD5-013F47D41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6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2C0F2-6117-487E-AC58-CAAC1C0B1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6DB10-68FB-4504-A9DB-F47B922B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491CB7-26F9-41D2-96FF-E02BE4168FBB}"/>
              </a:ext>
            </a:extLst>
          </p:cNvPr>
          <p:cNvSpPr/>
          <p:nvPr/>
        </p:nvSpPr>
        <p:spPr>
          <a:xfrm>
            <a:off x="3612747" y="3595172"/>
            <a:ext cx="346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момента основания в 1963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50AC8-2FE9-4B9B-A6F9-1EFD1E644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-5072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65529-C80F-46E4-8758-CCF8B829A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0656EA-ABE9-44B2-A0AB-6BAA8F6B8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32B1C8-7176-42C4-9866-CD3CEFF49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35415-8062-4A22-96E1-1A5DB2E9F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D807A0-5836-4B45-B4DE-3B547F5A6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51E79-0475-48C3-B85F-4D562D829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EDFF6E-659D-4625-A221-9C91736A7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7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Чурманова Анна Анатольевна</cp:lastModifiedBy>
  <cp:revision>8</cp:revision>
  <dcterms:created xsi:type="dcterms:W3CDTF">2021-03-12T05:50:25Z</dcterms:created>
  <dcterms:modified xsi:type="dcterms:W3CDTF">2021-12-14T13:13:16Z</dcterms:modified>
</cp:coreProperties>
</file>