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15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3" r:id="rId3"/>
    <p:sldId id="264" r:id="rId4"/>
    <p:sldId id="269" r:id="rId5"/>
    <p:sldId id="257" r:id="rId6"/>
    <p:sldId id="270" r:id="rId7"/>
    <p:sldId id="261" r:id="rId8"/>
    <p:sldId id="260" r:id="rId9"/>
    <p:sldId id="282" r:id="rId10"/>
    <p:sldId id="262" r:id="rId11"/>
    <p:sldId id="271" r:id="rId12"/>
    <p:sldId id="272" r:id="rId13"/>
    <p:sldId id="273" r:id="rId14"/>
    <p:sldId id="274" r:id="rId15"/>
    <p:sldId id="275" r:id="rId16"/>
    <p:sldId id="276" r:id="rId17"/>
    <p:sldId id="280" r:id="rId18"/>
    <p:sldId id="278" r:id="rId19"/>
    <p:sldId id="279" r:id="rId20"/>
  </p:sldIdLst>
  <p:sldSz cx="10693400" cy="7562850"/>
  <p:notesSz cx="10693400" cy="75628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6A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68" autoAdjust="0"/>
  </p:normalViewPr>
  <p:slideViewPr>
    <p:cSldViewPr>
      <p:cViewPr varScale="1">
        <p:scale>
          <a:sx n="100" d="100"/>
          <a:sy n="100" d="100"/>
        </p:scale>
        <p:origin x="1428" y="7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25CDD6-629C-4C95-A55F-31DBF86C3AD8}" type="datetimeFigureOut">
              <a:rPr lang="en-US" smtClean="0"/>
              <a:t>12/14/2021</a:t>
            </a:fld>
            <a:endParaRPr lang="en-US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543300" y="946150"/>
            <a:ext cx="36068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9000F7-2997-4B20-87B0-F8840894C8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924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12/14/2021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rgbClr val="EA5B24"/>
                </a:solidFill>
                <a:latin typeface="Open Sans Light"/>
                <a:cs typeface="Open Sans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6F6F6E"/>
                </a:solidFill>
                <a:latin typeface="Open Sans Light"/>
                <a:cs typeface="Open Sans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12/14/2021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60005"/>
                </a:moveTo>
                <a:lnTo>
                  <a:pt x="10692003" y="7560005"/>
                </a:lnTo>
                <a:lnTo>
                  <a:pt x="10692003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D0D0C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rgbClr val="EA5B24"/>
                </a:solidFill>
                <a:latin typeface="Open Sans Light"/>
                <a:cs typeface="Open Sans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12/14/2021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rgbClr val="EA5B24"/>
                </a:solidFill>
                <a:latin typeface="Open Sans Light"/>
                <a:cs typeface="Open Sans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12/14/2021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12/14/2021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13934" y="638702"/>
            <a:ext cx="4665530" cy="375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0" i="0">
                <a:solidFill>
                  <a:srgbClr val="EA5B24"/>
                </a:solidFill>
                <a:latin typeface="Open Sans Light"/>
                <a:cs typeface="Open Sans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42632" y="2452062"/>
            <a:ext cx="8255000" cy="4133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6F6F6E"/>
                </a:solidFill>
                <a:latin typeface="Open Sans Light"/>
                <a:cs typeface="Open Sans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12/14/2021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13" Type="http://schemas.openxmlformats.org/officeDocument/2006/relationships/image" Target="../media/image51.jpg"/><Relationship Id="rId18" Type="http://schemas.openxmlformats.org/officeDocument/2006/relationships/image" Target="../media/image56.jpg"/><Relationship Id="rId26" Type="http://schemas.openxmlformats.org/officeDocument/2006/relationships/image" Target="../media/image64.png"/><Relationship Id="rId3" Type="http://schemas.openxmlformats.org/officeDocument/2006/relationships/image" Target="../media/image41.jpg"/><Relationship Id="rId21" Type="http://schemas.openxmlformats.org/officeDocument/2006/relationships/image" Target="../media/image59.png"/><Relationship Id="rId7" Type="http://schemas.openxmlformats.org/officeDocument/2006/relationships/image" Target="../media/image45.jpg"/><Relationship Id="rId12" Type="http://schemas.openxmlformats.org/officeDocument/2006/relationships/image" Target="../media/image50.jpg"/><Relationship Id="rId17" Type="http://schemas.openxmlformats.org/officeDocument/2006/relationships/image" Target="../media/image55.jpg"/><Relationship Id="rId25" Type="http://schemas.openxmlformats.org/officeDocument/2006/relationships/image" Target="../media/image63.png"/><Relationship Id="rId2" Type="http://schemas.openxmlformats.org/officeDocument/2006/relationships/image" Target="../media/image40.png"/><Relationship Id="rId16" Type="http://schemas.openxmlformats.org/officeDocument/2006/relationships/image" Target="../media/image54.jp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11" Type="http://schemas.openxmlformats.org/officeDocument/2006/relationships/image" Target="../media/image49.jpg"/><Relationship Id="rId24" Type="http://schemas.openxmlformats.org/officeDocument/2006/relationships/image" Target="../media/image62.png"/><Relationship Id="rId5" Type="http://schemas.openxmlformats.org/officeDocument/2006/relationships/image" Target="../media/image43.jpg"/><Relationship Id="rId15" Type="http://schemas.openxmlformats.org/officeDocument/2006/relationships/image" Target="../media/image53.jpg"/><Relationship Id="rId23" Type="http://schemas.openxmlformats.org/officeDocument/2006/relationships/image" Target="../media/image61.jpg"/><Relationship Id="rId10" Type="http://schemas.openxmlformats.org/officeDocument/2006/relationships/image" Target="../media/image48.jpg"/><Relationship Id="rId19" Type="http://schemas.openxmlformats.org/officeDocument/2006/relationships/image" Target="../media/image57.png"/><Relationship Id="rId4" Type="http://schemas.openxmlformats.org/officeDocument/2006/relationships/image" Target="../media/image42.jpg"/><Relationship Id="rId9" Type="http://schemas.openxmlformats.org/officeDocument/2006/relationships/image" Target="../media/image47.png"/><Relationship Id="rId14" Type="http://schemas.openxmlformats.org/officeDocument/2006/relationships/image" Target="../media/image52.jpg"/><Relationship Id="rId22" Type="http://schemas.openxmlformats.org/officeDocument/2006/relationships/image" Target="../media/image60.png"/><Relationship Id="rId27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openxmlformats.org/officeDocument/2006/relationships/image" Target="../media/image71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g"/><Relationship Id="rId18" Type="http://schemas.openxmlformats.org/officeDocument/2006/relationships/image" Target="../media/image8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jpg"/><Relationship Id="rId17" Type="http://schemas.openxmlformats.org/officeDocument/2006/relationships/image" Target="../media/image87.png"/><Relationship Id="rId2" Type="http://schemas.openxmlformats.org/officeDocument/2006/relationships/image" Target="../media/image72.png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85.jpg"/><Relationship Id="rId10" Type="http://schemas.openxmlformats.org/officeDocument/2006/relationships/image" Target="../media/image80.png"/><Relationship Id="rId19" Type="http://schemas.openxmlformats.org/officeDocument/2006/relationships/image" Target="../media/image89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53846" y="3652801"/>
            <a:ext cx="0" cy="292100"/>
          </a:xfrm>
          <a:custGeom>
            <a:avLst/>
            <a:gdLst/>
            <a:ahLst/>
            <a:cxnLst/>
            <a:rect l="l" t="t" r="r" b="b"/>
            <a:pathLst>
              <a:path h="292100">
                <a:moveTo>
                  <a:pt x="0" y="0"/>
                </a:moveTo>
                <a:lnTo>
                  <a:pt x="0" y="291871"/>
                </a:lnTo>
              </a:path>
            </a:pathLst>
          </a:custGeom>
          <a:ln w="32994">
            <a:solidFill>
              <a:srgbClr val="92929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4465213" y="3636965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279" y="0"/>
                </a:lnTo>
              </a:path>
            </a:pathLst>
          </a:custGeom>
          <a:ln w="31673">
            <a:solidFill>
              <a:srgbClr val="92929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4675659" y="3929103"/>
            <a:ext cx="184150" cy="0"/>
          </a:xfrm>
          <a:custGeom>
            <a:avLst/>
            <a:gdLst/>
            <a:ahLst/>
            <a:cxnLst/>
            <a:rect l="l" t="t" r="r" b="b"/>
            <a:pathLst>
              <a:path w="184150">
                <a:moveTo>
                  <a:pt x="0" y="0"/>
                </a:moveTo>
                <a:lnTo>
                  <a:pt x="184086" y="0"/>
                </a:lnTo>
              </a:path>
            </a:pathLst>
          </a:custGeom>
          <a:ln w="31750">
            <a:solidFill>
              <a:srgbClr val="92929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4691827" y="3786228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7000"/>
                </a:lnTo>
              </a:path>
            </a:pathLst>
          </a:custGeom>
          <a:ln w="32334">
            <a:solidFill>
              <a:srgbClr val="92929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675659" y="3770353"/>
            <a:ext cx="184150" cy="0"/>
          </a:xfrm>
          <a:custGeom>
            <a:avLst/>
            <a:gdLst/>
            <a:ahLst/>
            <a:cxnLst/>
            <a:rect l="l" t="t" r="r" b="b"/>
            <a:pathLst>
              <a:path w="184150">
                <a:moveTo>
                  <a:pt x="0" y="0"/>
                </a:moveTo>
                <a:lnTo>
                  <a:pt x="184086" y="0"/>
                </a:lnTo>
              </a:path>
            </a:pathLst>
          </a:custGeom>
          <a:ln w="31750">
            <a:solidFill>
              <a:srgbClr val="92929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4691827" y="365287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600"/>
                </a:lnTo>
              </a:path>
            </a:pathLst>
          </a:custGeom>
          <a:ln w="32334">
            <a:solidFill>
              <a:srgbClr val="92929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4675659" y="3637003"/>
            <a:ext cx="185420" cy="0"/>
          </a:xfrm>
          <a:custGeom>
            <a:avLst/>
            <a:gdLst/>
            <a:ahLst/>
            <a:cxnLst/>
            <a:rect l="l" t="t" r="r" b="b"/>
            <a:pathLst>
              <a:path w="185420">
                <a:moveTo>
                  <a:pt x="0" y="0"/>
                </a:moveTo>
                <a:lnTo>
                  <a:pt x="185420" y="0"/>
                </a:lnTo>
              </a:path>
            </a:pathLst>
          </a:custGeom>
          <a:ln w="31750">
            <a:solidFill>
              <a:srgbClr val="92929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4910406" y="3651608"/>
            <a:ext cx="0" cy="293370"/>
          </a:xfrm>
          <a:custGeom>
            <a:avLst/>
            <a:gdLst/>
            <a:ahLst/>
            <a:cxnLst/>
            <a:rect l="l" t="t" r="r" b="b"/>
            <a:pathLst>
              <a:path h="293370">
                <a:moveTo>
                  <a:pt x="0" y="0"/>
                </a:moveTo>
                <a:lnTo>
                  <a:pt x="0" y="293370"/>
                </a:lnTo>
              </a:path>
            </a:pathLst>
          </a:custGeom>
          <a:ln w="32334">
            <a:solidFill>
              <a:srgbClr val="92929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4894239" y="3636367"/>
            <a:ext cx="229870" cy="0"/>
          </a:xfrm>
          <a:custGeom>
            <a:avLst/>
            <a:gdLst/>
            <a:ahLst/>
            <a:cxnLst/>
            <a:rect l="l" t="t" r="r" b="b"/>
            <a:pathLst>
              <a:path w="229870">
                <a:moveTo>
                  <a:pt x="0" y="0"/>
                </a:moveTo>
                <a:lnTo>
                  <a:pt x="229412" y="0"/>
                </a:lnTo>
              </a:path>
            </a:pathLst>
          </a:custGeom>
          <a:ln w="30479">
            <a:solidFill>
              <a:srgbClr val="92929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5107485" y="3651913"/>
            <a:ext cx="0" cy="293370"/>
          </a:xfrm>
          <a:custGeom>
            <a:avLst/>
            <a:gdLst/>
            <a:ahLst/>
            <a:cxnLst/>
            <a:rect l="l" t="t" r="r" b="b"/>
            <a:pathLst>
              <a:path h="293370">
                <a:moveTo>
                  <a:pt x="0" y="0"/>
                </a:moveTo>
                <a:lnTo>
                  <a:pt x="0" y="292760"/>
                </a:lnTo>
              </a:path>
            </a:pathLst>
          </a:custGeom>
          <a:ln w="32334">
            <a:solidFill>
              <a:srgbClr val="92929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5145034" y="3621130"/>
            <a:ext cx="287020" cy="323850"/>
          </a:xfrm>
          <a:custGeom>
            <a:avLst/>
            <a:gdLst/>
            <a:ahLst/>
            <a:cxnLst/>
            <a:rect l="l" t="t" r="r" b="b"/>
            <a:pathLst>
              <a:path w="287020" h="323850">
                <a:moveTo>
                  <a:pt x="147815" y="0"/>
                </a:moveTo>
                <a:lnTo>
                  <a:pt x="140766" y="0"/>
                </a:lnTo>
                <a:lnTo>
                  <a:pt x="0" y="323545"/>
                </a:lnTo>
                <a:lnTo>
                  <a:pt x="35191" y="323545"/>
                </a:lnTo>
                <a:lnTo>
                  <a:pt x="144170" y="73583"/>
                </a:lnTo>
                <a:lnTo>
                  <a:pt x="179376" y="73583"/>
                </a:lnTo>
                <a:lnTo>
                  <a:pt x="147815" y="0"/>
                </a:lnTo>
                <a:close/>
              </a:path>
              <a:path w="287020" h="323850">
                <a:moveTo>
                  <a:pt x="179376" y="73583"/>
                </a:moveTo>
                <a:lnTo>
                  <a:pt x="144170" y="73583"/>
                </a:lnTo>
                <a:lnTo>
                  <a:pt x="251409" y="323545"/>
                </a:lnTo>
                <a:lnTo>
                  <a:pt x="286588" y="323545"/>
                </a:lnTo>
                <a:lnTo>
                  <a:pt x="179376" y="73583"/>
                </a:lnTo>
                <a:close/>
              </a:path>
            </a:pathLst>
          </a:custGeom>
          <a:solidFill>
            <a:srgbClr val="92929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5408348" y="3612987"/>
            <a:ext cx="340995" cy="340360"/>
          </a:xfrm>
          <a:custGeom>
            <a:avLst/>
            <a:gdLst/>
            <a:ahLst/>
            <a:cxnLst/>
            <a:rect l="l" t="t" r="r" b="b"/>
            <a:pathLst>
              <a:path w="340995" h="340360">
                <a:moveTo>
                  <a:pt x="168376" y="0"/>
                </a:moveTo>
                <a:lnTo>
                  <a:pt x="124629" y="5637"/>
                </a:lnTo>
                <a:lnTo>
                  <a:pt x="84073" y="22542"/>
                </a:lnTo>
                <a:lnTo>
                  <a:pt x="49223" y="49412"/>
                </a:lnTo>
                <a:lnTo>
                  <a:pt x="22555" y="84912"/>
                </a:lnTo>
                <a:lnTo>
                  <a:pt x="5638" y="126420"/>
                </a:lnTo>
                <a:lnTo>
                  <a:pt x="0" y="171348"/>
                </a:lnTo>
                <a:lnTo>
                  <a:pt x="3095" y="205023"/>
                </a:lnTo>
                <a:lnTo>
                  <a:pt x="27855" y="264626"/>
                </a:lnTo>
                <a:lnTo>
                  <a:pt x="75684" y="312110"/>
                </a:lnTo>
                <a:lnTo>
                  <a:pt x="136429" y="336747"/>
                </a:lnTo>
                <a:lnTo>
                  <a:pt x="171005" y="339826"/>
                </a:lnTo>
                <a:lnTo>
                  <a:pt x="205197" y="336733"/>
                </a:lnTo>
                <a:lnTo>
                  <a:pt x="236680" y="327453"/>
                </a:lnTo>
                <a:lnTo>
                  <a:pt x="265453" y="311987"/>
                </a:lnTo>
                <a:lnTo>
                  <a:pt x="269808" y="308368"/>
                </a:lnTo>
                <a:lnTo>
                  <a:pt x="169798" y="308368"/>
                </a:lnTo>
                <a:lnTo>
                  <a:pt x="142621" y="305887"/>
                </a:lnTo>
                <a:lnTo>
                  <a:pt x="94425" y="286026"/>
                </a:lnTo>
                <a:lnTo>
                  <a:pt x="55920" y="247652"/>
                </a:lnTo>
                <a:lnTo>
                  <a:pt x="35937" y="198946"/>
                </a:lnTo>
                <a:lnTo>
                  <a:pt x="33449" y="171348"/>
                </a:lnTo>
                <a:lnTo>
                  <a:pt x="33530" y="169697"/>
                </a:lnTo>
                <a:lnTo>
                  <a:pt x="43597" y="116875"/>
                </a:lnTo>
                <a:lnTo>
                  <a:pt x="73088" y="72120"/>
                </a:lnTo>
                <a:lnTo>
                  <a:pt x="118046" y="41980"/>
                </a:lnTo>
                <a:lnTo>
                  <a:pt x="169811" y="31457"/>
                </a:lnTo>
                <a:lnTo>
                  <a:pt x="269864" y="31457"/>
                </a:lnTo>
                <a:lnTo>
                  <a:pt x="265135" y="27592"/>
                </a:lnTo>
                <a:lnTo>
                  <a:pt x="235883" y="12265"/>
                </a:lnTo>
                <a:lnTo>
                  <a:pt x="203631" y="3066"/>
                </a:lnTo>
                <a:lnTo>
                  <a:pt x="168376" y="0"/>
                </a:lnTo>
                <a:close/>
              </a:path>
              <a:path w="340995" h="340360">
                <a:moveTo>
                  <a:pt x="269864" y="31457"/>
                </a:moveTo>
                <a:lnTo>
                  <a:pt x="169811" y="31457"/>
                </a:lnTo>
                <a:lnTo>
                  <a:pt x="187842" y="32627"/>
                </a:lnTo>
                <a:lnTo>
                  <a:pt x="205379" y="36134"/>
                </a:lnTo>
                <a:lnTo>
                  <a:pt x="254391" y="60330"/>
                </a:lnTo>
                <a:lnTo>
                  <a:pt x="289534" y="100025"/>
                </a:lnTo>
                <a:lnTo>
                  <a:pt x="306359" y="150897"/>
                </a:lnTo>
                <a:lnTo>
                  <a:pt x="307479" y="169697"/>
                </a:lnTo>
                <a:lnTo>
                  <a:pt x="306359" y="188628"/>
                </a:lnTo>
                <a:lnTo>
                  <a:pt x="289534" y="240131"/>
                </a:lnTo>
                <a:lnTo>
                  <a:pt x="254669" y="280131"/>
                </a:lnTo>
                <a:lnTo>
                  <a:pt x="206065" y="303804"/>
                </a:lnTo>
                <a:lnTo>
                  <a:pt x="169798" y="308368"/>
                </a:lnTo>
                <a:lnTo>
                  <a:pt x="269808" y="308368"/>
                </a:lnTo>
                <a:lnTo>
                  <a:pt x="313127" y="264242"/>
                </a:lnTo>
                <a:lnTo>
                  <a:pt x="337830" y="203977"/>
                </a:lnTo>
                <a:lnTo>
                  <a:pt x="340909" y="169697"/>
                </a:lnTo>
                <a:lnTo>
                  <a:pt x="337824" y="135363"/>
                </a:lnTo>
                <a:lnTo>
                  <a:pt x="328541" y="103760"/>
                </a:lnTo>
                <a:lnTo>
                  <a:pt x="313063" y="74988"/>
                </a:lnTo>
                <a:lnTo>
                  <a:pt x="291388" y="49047"/>
                </a:lnTo>
                <a:lnTo>
                  <a:pt x="269864" y="31457"/>
                </a:lnTo>
                <a:close/>
              </a:path>
            </a:pathLst>
          </a:custGeom>
          <a:solidFill>
            <a:srgbClr val="92929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5772389" y="3612987"/>
            <a:ext cx="316865" cy="340360"/>
          </a:xfrm>
          <a:custGeom>
            <a:avLst/>
            <a:gdLst/>
            <a:ahLst/>
            <a:cxnLst/>
            <a:rect l="l" t="t" r="r" b="b"/>
            <a:pathLst>
              <a:path w="316864" h="340360">
                <a:moveTo>
                  <a:pt x="174637" y="0"/>
                </a:moveTo>
                <a:lnTo>
                  <a:pt x="105933" y="12125"/>
                </a:lnTo>
                <a:lnTo>
                  <a:pt x="49822" y="48501"/>
                </a:lnTo>
                <a:lnTo>
                  <a:pt x="12452" y="102639"/>
                </a:lnTo>
                <a:lnTo>
                  <a:pt x="0" y="168046"/>
                </a:lnTo>
                <a:lnTo>
                  <a:pt x="2571" y="200569"/>
                </a:lnTo>
                <a:lnTo>
                  <a:pt x="23135" y="258204"/>
                </a:lnTo>
                <a:lnTo>
                  <a:pt x="67890" y="308038"/>
                </a:lnTo>
                <a:lnTo>
                  <a:pt x="134870" y="336295"/>
                </a:lnTo>
                <a:lnTo>
                  <a:pt x="175082" y="339826"/>
                </a:lnTo>
                <a:lnTo>
                  <a:pt x="196879" y="338776"/>
                </a:lnTo>
                <a:lnTo>
                  <a:pt x="237298" y="330364"/>
                </a:lnTo>
                <a:lnTo>
                  <a:pt x="273257" y="313709"/>
                </a:lnTo>
                <a:lnTo>
                  <a:pt x="279652" y="309257"/>
                </a:lnTo>
                <a:lnTo>
                  <a:pt x="177063" y="309257"/>
                </a:lnTo>
                <a:lnTo>
                  <a:pt x="147485" y="306783"/>
                </a:lnTo>
                <a:lnTo>
                  <a:pt x="96296" y="286985"/>
                </a:lnTo>
                <a:lnTo>
                  <a:pt x="56921" y="248636"/>
                </a:lnTo>
                <a:lnTo>
                  <a:pt x="36624" y="199262"/>
                </a:lnTo>
                <a:lnTo>
                  <a:pt x="34086" y="170903"/>
                </a:lnTo>
                <a:lnTo>
                  <a:pt x="35222" y="151817"/>
                </a:lnTo>
                <a:lnTo>
                  <a:pt x="52235" y="100406"/>
                </a:lnTo>
                <a:lnTo>
                  <a:pt x="87809" y="60574"/>
                </a:lnTo>
                <a:lnTo>
                  <a:pt x="137801" y="36539"/>
                </a:lnTo>
                <a:lnTo>
                  <a:pt x="175082" y="31902"/>
                </a:lnTo>
                <a:lnTo>
                  <a:pt x="279454" y="31902"/>
                </a:lnTo>
                <a:lnTo>
                  <a:pt x="273897" y="27795"/>
                </a:lnTo>
                <a:lnTo>
                  <a:pt x="256463" y="17932"/>
                </a:lnTo>
                <a:lnTo>
                  <a:pt x="237656" y="10088"/>
                </a:lnTo>
                <a:lnTo>
                  <a:pt x="217751" y="4484"/>
                </a:lnTo>
                <a:lnTo>
                  <a:pt x="196745" y="1121"/>
                </a:lnTo>
                <a:lnTo>
                  <a:pt x="174637" y="0"/>
                </a:lnTo>
                <a:close/>
              </a:path>
              <a:path w="316864" h="340360">
                <a:moveTo>
                  <a:pt x="290779" y="256032"/>
                </a:moveTo>
                <a:lnTo>
                  <a:pt x="266519" y="279318"/>
                </a:lnTo>
                <a:lnTo>
                  <a:pt x="239479" y="295951"/>
                </a:lnTo>
                <a:lnTo>
                  <a:pt x="209660" y="305931"/>
                </a:lnTo>
                <a:lnTo>
                  <a:pt x="177063" y="309257"/>
                </a:lnTo>
                <a:lnTo>
                  <a:pt x="279652" y="309257"/>
                </a:lnTo>
                <a:lnTo>
                  <a:pt x="289101" y="302679"/>
                </a:lnTo>
                <a:lnTo>
                  <a:pt x="303446" y="289905"/>
                </a:lnTo>
                <a:lnTo>
                  <a:pt x="316293" y="275386"/>
                </a:lnTo>
                <a:lnTo>
                  <a:pt x="290779" y="256032"/>
                </a:lnTo>
                <a:close/>
              </a:path>
              <a:path w="316864" h="340360">
                <a:moveTo>
                  <a:pt x="279454" y="31902"/>
                </a:moveTo>
                <a:lnTo>
                  <a:pt x="175082" y="31902"/>
                </a:lnTo>
                <a:lnTo>
                  <a:pt x="192424" y="32788"/>
                </a:lnTo>
                <a:lnTo>
                  <a:pt x="209038" y="35447"/>
                </a:lnTo>
                <a:lnTo>
                  <a:pt x="254338" y="54008"/>
                </a:lnTo>
                <a:lnTo>
                  <a:pt x="290779" y="87769"/>
                </a:lnTo>
                <a:lnTo>
                  <a:pt x="316293" y="68186"/>
                </a:lnTo>
                <a:lnTo>
                  <a:pt x="303810" y="52922"/>
                </a:lnTo>
                <a:lnTo>
                  <a:pt x="289679" y="39458"/>
                </a:lnTo>
                <a:lnTo>
                  <a:pt x="279454" y="31902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6133659" y="3621130"/>
            <a:ext cx="254635" cy="323850"/>
          </a:xfrm>
          <a:custGeom>
            <a:avLst/>
            <a:gdLst/>
            <a:ahLst/>
            <a:cxnLst/>
            <a:rect l="l" t="t" r="r" b="b"/>
            <a:pathLst>
              <a:path w="254635" h="323850">
                <a:moveTo>
                  <a:pt x="32321" y="0"/>
                </a:moveTo>
                <a:lnTo>
                  <a:pt x="0" y="0"/>
                </a:lnTo>
                <a:lnTo>
                  <a:pt x="0" y="323545"/>
                </a:lnTo>
                <a:lnTo>
                  <a:pt x="7264" y="323545"/>
                </a:lnTo>
                <a:lnTo>
                  <a:pt x="68503" y="252336"/>
                </a:lnTo>
                <a:lnTo>
                  <a:pt x="32321" y="252336"/>
                </a:lnTo>
                <a:lnTo>
                  <a:pt x="32321" y="0"/>
                </a:lnTo>
                <a:close/>
              </a:path>
              <a:path w="254635" h="323850">
                <a:moveTo>
                  <a:pt x="254266" y="75463"/>
                </a:moveTo>
                <a:lnTo>
                  <a:pt x="220611" y="75463"/>
                </a:lnTo>
                <a:lnTo>
                  <a:pt x="220611" y="323545"/>
                </a:lnTo>
                <a:lnTo>
                  <a:pt x="254266" y="323545"/>
                </a:lnTo>
                <a:lnTo>
                  <a:pt x="254266" y="75463"/>
                </a:lnTo>
                <a:close/>
              </a:path>
              <a:path w="254635" h="323850">
                <a:moveTo>
                  <a:pt x="254266" y="0"/>
                </a:moveTo>
                <a:lnTo>
                  <a:pt x="247002" y="0"/>
                </a:lnTo>
                <a:lnTo>
                  <a:pt x="32321" y="252336"/>
                </a:lnTo>
                <a:lnTo>
                  <a:pt x="68503" y="252336"/>
                </a:lnTo>
                <a:lnTo>
                  <a:pt x="220611" y="75463"/>
                </a:lnTo>
                <a:lnTo>
                  <a:pt x="254266" y="75463"/>
                </a:lnTo>
                <a:lnTo>
                  <a:pt x="254266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6414267" y="3621130"/>
            <a:ext cx="287020" cy="323850"/>
          </a:xfrm>
          <a:custGeom>
            <a:avLst/>
            <a:gdLst/>
            <a:ahLst/>
            <a:cxnLst/>
            <a:rect l="l" t="t" r="r" b="b"/>
            <a:pathLst>
              <a:path w="287020" h="323850">
                <a:moveTo>
                  <a:pt x="147802" y="0"/>
                </a:moveTo>
                <a:lnTo>
                  <a:pt x="140766" y="0"/>
                </a:lnTo>
                <a:lnTo>
                  <a:pt x="0" y="323545"/>
                </a:lnTo>
                <a:lnTo>
                  <a:pt x="35191" y="323545"/>
                </a:lnTo>
                <a:lnTo>
                  <a:pt x="144170" y="73583"/>
                </a:lnTo>
                <a:lnTo>
                  <a:pt x="179369" y="73583"/>
                </a:lnTo>
                <a:lnTo>
                  <a:pt x="147802" y="0"/>
                </a:lnTo>
                <a:close/>
              </a:path>
              <a:path w="287020" h="323850">
                <a:moveTo>
                  <a:pt x="179369" y="73583"/>
                </a:moveTo>
                <a:lnTo>
                  <a:pt x="144170" y="73583"/>
                </a:lnTo>
                <a:lnTo>
                  <a:pt x="251409" y="323545"/>
                </a:lnTo>
                <a:lnTo>
                  <a:pt x="286600" y="323545"/>
                </a:lnTo>
                <a:lnTo>
                  <a:pt x="179369" y="73583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6727216" y="3621128"/>
            <a:ext cx="311785" cy="323850"/>
          </a:xfrm>
          <a:custGeom>
            <a:avLst/>
            <a:gdLst/>
            <a:ahLst/>
            <a:cxnLst/>
            <a:rect l="l" t="t" r="r" b="b"/>
            <a:pathLst>
              <a:path w="311784" h="323850">
                <a:moveTo>
                  <a:pt x="160781" y="0"/>
                </a:moveTo>
                <a:lnTo>
                  <a:pt x="152869" y="0"/>
                </a:lnTo>
                <a:lnTo>
                  <a:pt x="0" y="323545"/>
                </a:lnTo>
                <a:lnTo>
                  <a:pt x="36067" y="323545"/>
                </a:lnTo>
                <a:lnTo>
                  <a:pt x="86486" y="217093"/>
                </a:lnTo>
                <a:lnTo>
                  <a:pt x="262025" y="217093"/>
                </a:lnTo>
                <a:lnTo>
                  <a:pt x="247455" y="185851"/>
                </a:lnTo>
                <a:lnTo>
                  <a:pt x="101257" y="185851"/>
                </a:lnTo>
                <a:lnTo>
                  <a:pt x="156705" y="68745"/>
                </a:lnTo>
                <a:lnTo>
                  <a:pt x="192841" y="68745"/>
                </a:lnTo>
                <a:lnTo>
                  <a:pt x="160781" y="0"/>
                </a:lnTo>
                <a:close/>
              </a:path>
              <a:path w="311784" h="323850">
                <a:moveTo>
                  <a:pt x="262025" y="217093"/>
                </a:moveTo>
                <a:lnTo>
                  <a:pt x="225869" y="217093"/>
                </a:lnTo>
                <a:lnTo>
                  <a:pt x="276758" y="323545"/>
                </a:lnTo>
                <a:lnTo>
                  <a:pt x="311670" y="323545"/>
                </a:lnTo>
                <a:lnTo>
                  <a:pt x="262025" y="217093"/>
                </a:lnTo>
                <a:close/>
              </a:path>
              <a:path w="311784" h="323850">
                <a:moveTo>
                  <a:pt x="192841" y="68745"/>
                </a:moveTo>
                <a:lnTo>
                  <a:pt x="156705" y="68745"/>
                </a:lnTo>
                <a:lnTo>
                  <a:pt x="211874" y="185851"/>
                </a:lnTo>
                <a:lnTo>
                  <a:pt x="247455" y="185851"/>
                </a:lnTo>
                <a:lnTo>
                  <a:pt x="192841" y="68745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4537350" y="4010601"/>
            <a:ext cx="38735" cy="76200"/>
          </a:xfrm>
          <a:custGeom>
            <a:avLst/>
            <a:gdLst/>
            <a:ahLst/>
            <a:cxnLst/>
            <a:rect l="l" t="t" r="r" b="b"/>
            <a:pathLst>
              <a:path w="38735" h="76200">
                <a:moveTo>
                  <a:pt x="38442" y="0"/>
                </a:moveTo>
                <a:lnTo>
                  <a:pt x="0" y="0"/>
                </a:lnTo>
                <a:lnTo>
                  <a:pt x="0" y="76060"/>
                </a:lnTo>
                <a:lnTo>
                  <a:pt x="9791" y="76060"/>
                </a:lnTo>
                <a:lnTo>
                  <a:pt x="9791" y="8610"/>
                </a:lnTo>
                <a:lnTo>
                  <a:pt x="38442" y="8610"/>
                </a:lnTo>
                <a:lnTo>
                  <a:pt x="38442" y="0"/>
                </a:lnTo>
                <a:close/>
              </a:path>
            </a:pathLst>
          </a:custGeom>
          <a:solidFill>
            <a:srgbClr val="92929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4585584" y="4008648"/>
            <a:ext cx="79375" cy="106045"/>
          </a:xfrm>
          <a:custGeom>
            <a:avLst/>
            <a:gdLst/>
            <a:ahLst/>
            <a:cxnLst/>
            <a:rect l="l" t="t" r="r" b="b"/>
            <a:pathLst>
              <a:path w="79375" h="106045">
                <a:moveTo>
                  <a:pt x="9779" y="1955"/>
                </a:moveTo>
                <a:lnTo>
                  <a:pt x="0" y="1955"/>
                </a:lnTo>
                <a:lnTo>
                  <a:pt x="0" y="105829"/>
                </a:lnTo>
                <a:lnTo>
                  <a:pt x="9779" y="105829"/>
                </a:lnTo>
                <a:lnTo>
                  <a:pt x="9779" y="64935"/>
                </a:lnTo>
                <a:lnTo>
                  <a:pt x="20521" y="64935"/>
                </a:lnTo>
                <a:lnTo>
                  <a:pt x="19227" y="64211"/>
                </a:lnTo>
                <a:lnTo>
                  <a:pt x="15532" y="60540"/>
                </a:lnTo>
                <a:lnTo>
                  <a:pt x="10375" y="51333"/>
                </a:lnTo>
                <a:lnTo>
                  <a:pt x="9080" y="46151"/>
                </a:lnTo>
                <a:lnTo>
                  <a:pt x="9080" y="31572"/>
                </a:lnTo>
                <a:lnTo>
                  <a:pt x="11963" y="24218"/>
                </a:lnTo>
                <a:lnTo>
                  <a:pt x="20083" y="15938"/>
                </a:lnTo>
                <a:lnTo>
                  <a:pt x="9779" y="15938"/>
                </a:lnTo>
                <a:lnTo>
                  <a:pt x="9779" y="1955"/>
                </a:lnTo>
                <a:close/>
              </a:path>
              <a:path w="79375" h="106045">
                <a:moveTo>
                  <a:pt x="20521" y="64935"/>
                </a:moveTo>
                <a:lnTo>
                  <a:pt x="9779" y="64935"/>
                </a:lnTo>
                <a:lnTo>
                  <a:pt x="13881" y="69926"/>
                </a:lnTo>
                <a:lnTo>
                  <a:pt x="18453" y="73685"/>
                </a:lnTo>
                <a:lnTo>
                  <a:pt x="28600" y="78714"/>
                </a:lnTo>
                <a:lnTo>
                  <a:pt x="34175" y="79971"/>
                </a:lnTo>
                <a:lnTo>
                  <a:pt x="40220" y="79971"/>
                </a:lnTo>
                <a:lnTo>
                  <a:pt x="47995" y="79238"/>
                </a:lnTo>
                <a:lnTo>
                  <a:pt x="55181" y="77041"/>
                </a:lnTo>
                <a:lnTo>
                  <a:pt x="61777" y="73381"/>
                </a:lnTo>
                <a:lnTo>
                  <a:pt x="64622" y="70954"/>
                </a:lnTo>
                <a:lnTo>
                  <a:pt x="33934" y="70954"/>
                </a:lnTo>
                <a:lnTo>
                  <a:pt x="28854" y="69595"/>
                </a:lnTo>
                <a:lnTo>
                  <a:pt x="20521" y="64935"/>
                </a:lnTo>
                <a:close/>
              </a:path>
              <a:path w="79375" h="106045">
                <a:moveTo>
                  <a:pt x="65010" y="9436"/>
                </a:moveTo>
                <a:lnTo>
                  <a:pt x="44577" y="9436"/>
                </a:lnTo>
                <a:lnTo>
                  <a:pt x="49593" y="10782"/>
                </a:lnTo>
                <a:lnTo>
                  <a:pt x="58801" y="16141"/>
                </a:lnTo>
                <a:lnTo>
                  <a:pt x="62471" y="19900"/>
                </a:lnTo>
                <a:lnTo>
                  <a:pt x="67894" y="29565"/>
                </a:lnTo>
                <a:lnTo>
                  <a:pt x="69265" y="34696"/>
                </a:lnTo>
                <a:lnTo>
                  <a:pt x="69253" y="45453"/>
                </a:lnTo>
                <a:lnTo>
                  <a:pt x="44538" y="70954"/>
                </a:lnTo>
                <a:lnTo>
                  <a:pt x="64622" y="70954"/>
                </a:lnTo>
                <a:lnTo>
                  <a:pt x="79184" y="39776"/>
                </a:lnTo>
                <a:lnTo>
                  <a:pt x="78465" y="31861"/>
                </a:lnTo>
                <a:lnTo>
                  <a:pt x="76306" y="24537"/>
                </a:lnTo>
                <a:lnTo>
                  <a:pt x="72706" y="17807"/>
                </a:lnTo>
                <a:lnTo>
                  <a:pt x="67665" y="11671"/>
                </a:lnTo>
                <a:lnTo>
                  <a:pt x="65010" y="9436"/>
                </a:lnTo>
                <a:close/>
              </a:path>
              <a:path w="79375" h="106045">
                <a:moveTo>
                  <a:pt x="39941" y="0"/>
                </a:moveTo>
                <a:lnTo>
                  <a:pt x="33756" y="0"/>
                </a:lnTo>
                <a:lnTo>
                  <a:pt x="28155" y="1333"/>
                </a:lnTo>
                <a:lnTo>
                  <a:pt x="18084" y="6654"/>
                </a:lnTo>
                <a:lnTo>
                  <a:pt x="13639" y="10629"/>
                </a:lnTo>
                <a:lnTo>
                  <a:pt x="9779" y="15938"/>
                </a:lnTo>
                <a:lnTo>
                  <a:pt x="20083" y="15938"/>
                </a:lnTo>
                <a:lnTo>
                  <a:pt x="23545" y="12407"/>
                </a:lnTo>
                <a:lnTo>
                  <a:pt x="30670" y="9436"/>
                </a:lnTo>
                <a:lnTo>
                  <a:pt x="65010" y="9436"/>
                </a:lnTo>
                <a:lnTo>
                  <a:pt x="61610" y="6574"/>
                </a:lnTo>
                <a:lnTo>
                  <a:pt x="54970" y="2925"/>
                </a:lnTo>
                <a:lnTo>
                  <a:pt x="47747" y="732"/>
                </a:lnTo>
                <a:lnTo>
                  <a:pt x="39941" y="0"/>
                </a:lnTo>
                <a:close/>
              </a:path>
            </a:pathLst>
          </a:custGeom>
          <a:solidFill>
            <a:srgbClr val="92929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4671330" y="4010604"/>
            <a:ext cx="72390" cy="104139"/>
          </a:xfrm>
          <a:custGeom>
            <a:avLst/>
            <a:gdLst/>
            <a:ahLst/>
            <a:cxnLst/>
            <a:rect l="l" t="t" r="r" b="b"/>
            <a:pathLst>
              <a:path w="72389" h="104139">
                <a:moveTo>
                  <a:pt x="10350" y="0"/>
                </a:moveTo>
                <a:lnTo>
                  <a:pt x="0" y="0"/>
                </a:lnTo>
                <a:lnTo>
                  <a:pt x="31216" y="70294"/>
                </a:lnTo>
                <a:lnTo>
                  <a:pt x="16573" y="103873"/>
                </a:lnTo>
                <a:lnTo>
                  <a:pt x="26911" y="103873"/>
                </a:lnTo>
                <a:lnTo>
                  <a:pt x="46695" y="58572"/>
                </a:lnTo>
                <a:lnTo>
                  <a:pt x="36474" y="58572"/>
                </a:lnTo>
                <a:lnTo>
                  <a:pt x="10350" y="0"/>
                </a:lnTo>
                <a:close/>
              </a:path>
              <a:path w="72389" h="104139">
                <a:moveTo>
                  <a:pt x="72275" y="0"/>
                </a:moveTo>
                <a:lnTo>
                  <a:pt x="61861" y="0"/>
                </a:lnTo>
                <a:lnTo>
                  <a:pt x="36474" y="58572"/>
                </a:lnTo>
                <a:lnTo>
                  <a:pt x="46695" y="58572"/>
                </a:lnTo>
                <a:lnTo>
                  <a:pt x="72275" y="0"/>
                </a:lnTo>
                <a:close/>
              </a:path>
            </a:pathLst>
          </a:custGeom>
          <a:solidFill>
            <a:srgbClr val="92929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4752684" y="4010604"/>
            <a:ext cx="64135" cy="76200"/>
          </a:xfrm>
          <a:custGeom>
            <a:avLst/>
            <a:gdLst/>
            <a:ahLst/>
            <a:cxnLst/>
            <a:rect l="l" t="t" r="r" b="b"/>
            <a:pathLst>
              <a:path w="64135" h="76200">
                <a:moveTo>
                  <a:pt x="63817" y="0"/>
                </a:moveTo>
                <a:lnTo>
                  <a:pt x="0" y="0"/>
                </a:lnTo>
                <a:lnTo>
                  <a:pt x="0" y="76060"/>
                </a:lnTo>
                <a:lnTo>
                  <a:pt x="9779" y="76060"/>
                </a:lnTo>
                <a:lnTo>
                  <a:pt x="9779" y="9245"/>
                </a:lnTo>
                <a:lnTo>
                  <a:pt x="63817" y="9245"/>
                </a:lnTo>
                <a:lnTo>
                  <a:pt x="63817" y="0"/>
                </a:lnTo>
                <a:close/>
              </a:path>
              <a:path w="64135" h="76200">
                <a:moveTo>
                  <a:pt x="63817" y="9245"/>
                </a:moveTo>
                <a:lnTo>
                  <a:pt x="54025" y="9245"/>
                </a:lnTo>
                <a:lnTo>
                  <a:pt x="54025" y="76060"/>
                </a:lnTo>
                <a:lnTo>
                  <a:pt x="63817" y="76060"/>
                </a:lnTo>
                <a:lnTo>
                  <a:pt x="63817" y="9245"/>
                </a:lnTo>
                <a:close/>
              </a:path>
            </a:pathLst>
          </a:custGeom>
          <a:solidFill>
            <a:srgbClr val="92929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4834728" y="4010604"/>
            <a:ext cx="64135" cy="76200"/>
          </a:xfrm>
          <a:custGeom>
            <a:avLst/>
            <a:gdLst/>
            <a:ahLst/>
            <a:cxnLst/>
            <a:rect l="l" t="t" r="r" b="b"/>
            <a:pathLst>
              <a:path w="64135" h="76200">
                <a:moveTo>
                  <a:pt x="63817" y="0"/>
                </a:moveTo>
                <a:lnTo>
                  <a:pt x="0" y="0"/>
                </a:lnTo>
                <a:lnTo>
                  <a:pt x="0" y="76060"/>
                </a:lnTo>
                <a:lnTo>
                  <a:pt x="9779" y="76060"/>
                </a:lnTo>
                <a:lnTo>
                  <a:pt x="9779" y="9245"/>
                </a:lnTo>
                <a:lnTo>
                  <a:pt x="63817" y="9245"/>
                </a:lnTo>
                <a:lnTo>
                  <a:pt x="63817" y="0"/>
                </a:lnTo>
                <a:close/>
              </a:path>
              <a:path w="64135" h="76200">
                <a:moveTo>
                  <a:pt x="63817" y="9245"/>
                </a:moveTo>
                <a:lnTo>
                  <a:pt x="54025" y="9245"/>
                </a:lnTo>
                <a:lnTo>
                  <a:pt x="54025" y="76060"/>
                </a:lnTo>
                <a:lnTo>
                  <a:pt x="63817" y="76060"/>
                </a:lnTo>
                <a:lnTo>
                  <a:pt x="63817" y="9245"/>
                </a:lnTo>
                <a:close/>
              </a:path>
            </a:pathLst>
          </a:custGeom>
          <a:solidFill>
            <a:srgbClr val="92929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4913348" y="4008648"/>
            <a:ext cx="79375" cy="80010"/>
          </a:xfrm>
          <a:custGeom>
            <a:avLst/>
            <a:gdLst/>
            <a:ahLst/>
            <a:cxnLst/>
            <a:rect l="l" t="t" r="r" b="b"/>
            <a:pathLst>
              <a:path w="79375" h="80010">
                <a:moveTo>
                  <a:pt x="45529" y="0"/>
                </a:moveTo>
                <a:lnTo>
                  <a:pt x="39281" y="0"/>
                </a:lnTo>
                <a:lnTo>
                  <a:pt x="31468" y="732"/>
                </a:lnTo>
                <a:lnTo>
                  <a:pt x="719" y="31861"/>
                </a:lnTo>
                <a:lnTo>
                  <a:pt x="0" y="39776"/>
                </a:lnTo>
                <a:lnTo>
                  <a:pt x="716" y="47843"/>
                </a:lnTo>
                <a:lnTo>
                  <a:pt x="31227" y="79238"/>
                </a:lnTo>
                <a:lnTo>
                  <a:pt x="39001" y="79971"/>
                </a:lnTo>
                <a:lnTo>
                  <a:pt x="45059" y="79971"/>
                </a:lnTo>
                <a:lnTo>
                  <a:pt x="50647" y="78714"/>
                </a:lnTo>
                <a:lnTo>
                  <a:pt x="60845" y="73685"/>
                </a:lnTo>
                <a:lnTo>
                  <a:pt x="64194" y="70954"/>
                </a:lnTo>
                <a:lnTo>
                  <a:pt x="34709" y="70954"/>
                </a:lnTo>
                <a:lnTo>
                  <a:pt x="29743" y="69595"/>
                </a:lnTo>
                <a:lnTo>
                  <a:pt x="20485" y="64160"/>
                </a:lnTo>
                <a:lnTo>
                  <a:pt x="16789" y="60337"/>
                </a:lnTo>
                <a:lnTo>
                  <a:pt x="11302" y="50558"/>
                </a:lnTo>
                <a:lnTo>
                  <a:pt x="9931" y="45453"/>
                </a:lnTo>
                <a:lnTo>
                  <a:pt x="9931" y="34696"/>
                </a:lnTo>
                <a:lnTo>
                  <a:pt x="34645" y="9436"/>
                </a:lnTo>
                <a:lnTo>
                  <a:pt x="64400" y="9436"/>
                </a:lnTo>
                <a:lnTo>
                  <a:pt x="61290" y="6654"/>
                </a:lnTo>
                <a:lnTo>
                  <a:pt x="56235" y="3975"/>
                </a:lnTo>
                <a:lnTo>
                  <a:pt x="51180" y="1346"/>
                </a:lnTo>
                <a:lnTo>
                  <a:pt x="45529" y="0"/>
                </a:lnTo>
                <a:close/>
              </a:path>
              <a:path w="79375" h="80010">
                <a:moveTo>
                  <a:pt x="79197" y="64935"/>
                </a:moveTo>
                <a:lnTo>
                  <a:pt x="69557" y="64935"/>
                </a:lnTo>
                <a:lnTo>
                  <a:pt x="69557" y="78016"/>
                </a:lnTo>
                <a:lnTo>
                  <a:pt x="79197" y="78016"/>
                </a:lnTo>
                <a:lnTo>
                  <a:pt x="79197" y="64935"/>
                </a:lnTo>
                <a:close/>
              </a:path>
              <a:path w="79375" h="80010">
                <a:moveTo>
                  <a:pt x="64400" y="9436"/>
                </a:moveTo>
                <a:lnTo>
                  <a:pt x="48564" y="9436"/>
                </a:lnTo>
                <a:lnTo>
                  <a:pt x="55702" y="12407"/>
                </a:lnTo>
                <a:lnTo>
                  <a:pt x="67284" y="24218"/>
                </a:lnTo>
                <a:lnTo>
                  <a:pt x="70180" y="31572"/>
                </a:lnTo>
                <a:lnTo>
                  <a:pt x="70180" y="46151"/>
                </a:lnTo>
                <a:lnTo>
                  <a:pt x="45377" y="70954"/>
                </a:lnTo>
                <a:lnTo>
                  <a:pt x="64194" y="70954"/>
                </a:lnTo>
                <a:lnTo>
                  <a:pt x="65455" y="69926"/>
                </a:lnTo>
                <a:lnTo>
                  <a:pt x="69557" y="64935"/>
                </a:lnTo>
                <a:lnTo>
                  <a:pt x="79197" y="64935"/>
                </a:lnTo>
                <a:lnTo>
                  <a:pt x="79197" y="15951"/>
                </a:lnTo>
                <a:lnTo>
                  <a:pt x="69557" y="15951"/>
                </a:lnTo>
                <a:lnTo>
                  <a:pt x="65735" y="10629"/>
                </a:lnTo>
                <a:lnTo>
                  <a:pt x="64400" y="9436"/>
                </a:lnTo>
                <a:close/>
              </a:path>
              <a:path w="79375" h="80010">
                <a:moveTo>
                  <a:pt x="79197" y="1955"/>
                </a:moveTo>
                <a:lnTo>
                  <a:pt x="69557" y="1955"/>
                </a:lnTo>
                <a:lnTo>
                  <a:pt x="69557" y="15951"/>
                </a:lnTo>
                <a:lnTo>
                  <a:pt x="79197" y="15951"/>
                </a:lnTo>
                <a:lnTo>
                  <a:pt x="79197" y="1955"/>
                </a:lnTo>
                <a:close/>
              </a:path>
            </a:pathLst>
          </a:custGeom>
          <a:solidFill>
            <a:srgbClr val="92929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5047032" y="4010604"/>
            <a:ext cx="62230" cy="76200"/>
          </a:xfrm>
          <a:custGeom>
            <a:avLst/>
            <a:gdLst/>
            <a:ahLst/>
            <a:cxnLst/>
            <a:rect l="l" t="t" r="r" b="b"/>
            <a:pathLst>
              <a:path w="62229" h="76200">
                <a:moveTo>
                  <a:pt x="9791" y="0"/>
                </a:moveTo>
                <a:lnTo>
                  <a:pt x="0" y="0"/>
                </a:lnTo>
                <a:lnTo>
                  <a:pt x="0" y="76060"/>
                </a:lnTo>
                <a:lnTo>
                  <a:pt x="9791" y="76060"/>
                </a:lnTo>
                <a:lnTo>
                  <a:pt x="9791" y="43624"/>
                </a:lnTo>
                <a:lnTo>
                  <a:pt x="12865" y="40894"/>
                </a:lnTo>
                <a:lnTo>
                  <a:pt x="26216" y="40894"/>
                </a:lnTo>
                <a:lnTo>
                  <a:pt x="20066" y="34798"/>
                </a:lnTo>
                <a:lnTo>
                  <a:pt x="23121" y="32042"/>
                </a:lnTo>
                <a:lnTo>
                  <a:pt x="9791" y="32042"/>
                </a:lnTo>
                <a:lnTo>
                  <a:pt x="9791" y="0"/>
                </a:lnTo>
                <a:close/>
              </a:path>
              <a:path w="62229" h="76200">
                <a:moveTo>
                  <a:pt x="26216" y="40894"/>
                </a:moveTo>
                <a:lnTo>
                  <a:pt x="12865" y="40894"/>
                </a:lnTo>
                <a:lnTo>
                  <a:pt x="47853" y="76060"/>
                </a:lnTo>
                <a:lnTo>
                  <a:pt x="61696" y="76060"/>
                </a:lnTo>
                <a:lnTo>
                  <a:pt x="26216" y="40894"/>
                </a:lnTo>
                <a:close/>
              </a:path>
              <a:path w="62229" h="76200">
                <a:moveTo>
                  <a:pt x="58648" y="0"/>
                </a:moveTo>
                <a:lnTo>
                  <a:pt x="45034" y="0"/>
                </a:lnTo>
                <a:lnTo>
                  <a:pt x="9791" y="32042"/>
                </a:lnTo>
                <a:lnTo>
                  <a:pt x="23121" y="32042"/>
                </a:lnTo>
                <a:lnTo>
                  <a:pt x="58648" y="0"/>
                </a:lnTo>
                <a:close/>
              </a:path>
            </a:pathLst>
          </a:custGeom>
          <a:solidFill>
            <a:srgbClr val="92929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5111608" y="4008651"/>
            <a:ext cx="79375" cy="80010"/>
          </a:xfrm>
          <a:custGeom>
            <a:avLst/>
            <a:gdLst/>
            <a:ahLst/>
            <a:cxnLst/>
            <a:rect l="l" t="t" r="r" b="b"/>
            <a:pathLst>
              <a:path w="79375" h="80010">
                <a:moveTo>
                  <a:pt x="39712" y="0"/>
                </a:moveTo>
                <a:lnTo>
                  <a:pt x="5911" y="18851"/>
                </a:lnTo>
                <a:lnTo>
                  <a:pt x="0" y="40195"/>
                </a:lnTo>
                <a:lnTo>
                  <a:pt x="694" y="47908"/>
                </a:lnTo>
                <a:lnTo>
                  <a:pt x="31354" y="79228"/>
                </a:lnTo>
                <a:lnTo>
                  <a:pt x="39700" y="79971"/>
                </a:lnTo>
                <a:lnTo>
                  <a:pt x="48022" y="79228"/>
                </a:lnTo>
                <a:lnTo>
                  <a:pt x="55554" y="76995"/>
                </a:lnTo>
                <a:lnTo>
                  <a:pt x="62294" y="73269"/>
                </a:lnTo>
                <a:lnTo>
                  <a:pt x="65245" y="70675"/>
                </a:lnTo>
                <a:lnTo>
                  <a:pt x="34251" y="70675"/>
                </a:lnTo>
                <a:lnTo>
                  <a:pt x="29260" y="69380"/>
                </a:lnTo>
                <a:lnTo>
                  <a:pt x="20193" y="64198"/>
                </a:lnTo>
                <a:lnTo>
                  <a:pt x="16598" y="60540"/>
                </a:lnTo>
                <a:lnTo>
                  <a:pt x="11264" y="51041"/>
                </a:lnTo>
                <a:lnTo>
                  <a:pt x="9931" y="45910"/>
                </a:lnTo>
                <a:lnTo>
                  <a:pt x="9931" y="31876"/>
                </a:lnTo>
                <a:lnTo>
                  <a:pt x="12852" y="24612"/>
                </a:lnTo>
                <a:lnTo>
                  <a:pt x="24536" y="12585"/>
                </a:lnTo>
                <a:lnTo>
                  <a:pt x="31534" y="9575"/>
                </a:lnTo>
                <a:lnTo>
                  <a:pt x="65351" y="9575"/>
                </a:lnTo>
                <a:lnTo>
                  <a:pt x="62683" y="7163"/>
                </a:lnTo>
                <a:lnTo>
                  <a:pt x="55778" y="3186"/>
                </a:lnTo>
                <a:lnTo>
                  <a:pt x="48120" y="797"/>
                </a:lnTo>
                <a:lnTo>
                  <a:pt x="39712" y="0"/>
                </a:lnTo>
                <a:close/>
              </a:path>
              <a:path w="79375" h="80010">
                <a:moveTo>
                  <a:pt x="65351" y="9575"/>
                </a:moveTo>
                <a:lnTo>
                  <a:pt x="47752" y="9575"/>
                </a:lnTo>
                <a:lnTo>
                  <a:pt x="54737" y="12585"/>
                </a:lnTo>
                <a:lnTo>
                  <a:pt x="60868" y="18851"/>
                </a:lnTo>
                <a:lnTo>
                  <a:pt x="66471" y="24612"/>
                </a:lnTo>
                <a:lnTo>
                  <a:pt x="69418" y="31876"/>
                </a:lnTo>
                <a:lnTo>
                  <a:pt x="69418" y="45910"/>
                </a:lnTo>
                <a:lnTo>
                  <a:pt x="45097" y="70675"/>
                </a:lnTo>
                <a:lnTo>
                  <a:pt x="65245" y="70675"/>
                </a:lnTo>
                <a:lnTo>
                  <a:pt x="79349" y="40195"/>
                </a:lnTo>
                <a:lnTo>
                  <a:pt x="78690" y="32524"/>
                </a:lnTo>
                <a:lnTo>
                  <a:pt x="76715" y="25393"/>
                </a:lnTo>
                <a:lnTo>
                  <a:pt x="73429" y="18796"/>
                </a:lnTo>
                <a:lnTo>
                  <a:pt x="68834" y="12725"/>
                </a:lnTo>
                <a:lnTo>
                  <a:pt x="65351" y="9575"/>
                </a:lnTo>
                <a:close/>
              </a:path>
            </a:pathLst>
          </a:custGeom>
          <a:solidFill>
            <a:srgbClr val="92929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5198260" y="4010604"/>
            <a:ext cx="118745" cy="76200"/>
          </a:xfrm>
          <a:custGeom>
            <a:avLst/>
            <a:gdLst/>
            <a:ahLst/>
            <a:cxnLst/>
            <a:rect l="l" t="t" r="r" b="b"/>
            <a:pathLst>
              <a:path w="118745" h="76200">
                <a:moveTo>
                  <a:pt x="28663" y="0"/>
                </a:moveTo>
                <a:lnTo>
                  <a:pt x="25996" y="0"/>
                </a:lnTo>
                <a:lnTo>
                  <a:pt x="0" y="76060"/>
                </a:lnTo>
                <a:lnTo>
                  <a:pt x="10198" y="76060"/>
                </a:lnTo>
                <a:lnTo>
                  <a:pt x="28994" y="20040"/>
                </a:lnTo>
                <a:lnTo>
                  <a:pt x="38979" y="20040"/>
                </a:lnTo>
                <a:lnTo>
                  <a:pt x="28663" y="0"/>
                </a:lnTo>
                <a:close/>
              </a:path>
              <a:path w="118745" h="76200">
                <a:moveTo>
                  <a:pt x="38979" y="20040"/>
                </a:moveTo>
                <a:lnTo>
                  <a:pt x="28994" y="20040"/>
                </a:lnTo>
                <a:lnTo>
                  <a:pt x="58318" y="76060"/>
                </a:lnTo>
                <a:lnTo>
                  <a:pt x="60134" y="76060"/>
                </a:lnTo>
                <a:lnTo>
                  <a:pt x="68786" y="59512"/>
                </a:lnTo>
                <a:lnTo>
                  <a:pt x="59296" y="59512"/>
                </a:lnTo>
                <a:lnTo>
                  <a:pt x="38979" y="20040"/>
                </a:lnTo>
                <a:close/>
              </a:path>
              <a:path w="118745" h="76200">
                <a:moveTo>
                  <a:pt x="99449" y="20116"/>
                </a:moveTo>
                <a:lnTo>
                  <a:pt x="89382" y="20116"/>
                </a:lnTo>
                <a:lnTo>
                  <a:pt x="108242" y="76060"/>
                </a:lnTo>
                <a:lnTo>
                  <a:pt x="118440" y="76060"/>
                </a:lnTo>
                <a:lnTo>
                  <a:pt x="99449" y="20116"/>
                </a:lnTo>
                <a:close/>
              </a:path>
              <a:path w="118745" h="76200">
                <a:moveTo>
                  <a:pt x="92621" y="0"/>
                </a:moveTo>
                <a:lnTo>
                  <a:pt x="89827" y="0"/>
                </a:lnTo>
                <a:lnTo>
                  <a:pt x="59296" y="59512"/>
                </a:lnTo>
                <a:lnTo>
                  <a:pt x="68786" y="59512"/>
                </a:lnTo>
                <a:lnTo>
                  <a:pt x="89382" y="20116"/>
                </a:lnTo>
                <a:lnTo>
                  <a:pt x="99449" y="20116"/>
                </a:lnTo>
                <a:lnTo>
                  <a:pt x="92621" y="0"/>
                </a:lnTo>
                <a:close/>
              </a:path>
            </a:pathLst>
          </a:custGeom>
          <a:solidFill>
            <a:srgbClr val="92929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5327709" y="4010604"/>
            <a:ext cx="64135" cy="76200"/>
          </a:xfrm>
          <a:custGeom>
            <a:avLst/>
            <a:gdLst/>
            <a:ahLst/>
            <a:cxnLst/>
            <a:rect l="l" t="t" r="r" b="b"/>
            <a:pathLst>
              <a:path w="64135" h="76200">
                <a:moveTo>
                  <a:pt x="63804" y="0"/>
                </a:moveTo>
                <a:lnTo>
                  <a:pt x="0" y="0"/>
                </a:lnTo>
                <a:lnTo>
                  <a:pt x="0" y="76060"/>
                </a:lnTo>
                <a:lnTo>
                  <a:pt x="9791" y="76060"/>
                </a:lnTo>
                <a:lnTo>
                  <a:pt x="9791" y="9245"/>
                </a:lnTo>
                <a:lnTo>
                  <a:pt x="63804" y="9245"/>
                </a:lnTo>
                <a:lnTo>
                  <a:pt x="63804" y="0"/>
                </a:lnTo>
                <a:close/>
              </a:path>
              <a:path w="64135" h="76200">
                <a:moveTo>
                  <a:pt x="63804" y="9245"/>
                </a:moveTo>
                <a:lnTo>
                  <a:pt x="54025" y="9245"/>
                </a:lnTo>
                <a:lnTo>
                  <a:pt x="54025" y="76060"/>
                </a:lnTo>
                <a:lnTo>
                  <a:pt x="63804" y="76060"/>
                </a:lnTo>
                <a:lnTo>
                  <a:pt x="63804" y="9245"/>
                </a:lnTo>
                <a:close/>
              </a:path>
            </a:pathLst>
          </a:custGeom>
          <a:solidFill>
            <a:srgbClr val="92929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5408481" y="4008648"/>
            <a:ext cx="79375" cy="80010"/>
          </a:xfrm>
          <a:custGeom>
            <a:avLst/>
            <a:gdLst/>
            <a:ahLst/>
            <a:cxnLst/>
            <a:rect l="l" t="t" r="r" b="b"/>
            <a:pathLst>
              <a:path w="79375" h="80010">
                <a:moveTo>
                  <a:pt x="45529" y="0"/>
                </a:moveTo>
                <a:lnTo>
                  <a:pt x="39281" y="0"/>
                </a:lnTo>
                <a:lnTo>
                  <a:pt x="31462" y="732"/>
                </a:lnTo>
                <a:lnTo>
                  <a:pt x="719" y="31861"/>
                </a:lnTo>
                <a:lnTo>
                  <a:pt x="0" y="39776"/>
                </a:lnTo>
                <a:lnTo>
                  <a:pt x="714" y="47843"/>
                </a:lnTo>
                <a:lnTo>
                  <a:pt x="31227" y="79238"/>
                </a:lnTo>
                <a:lnTo>
                  <a:pt x="39001" y="79971"/>
                </a:lnTo>
                <a:lnTo>
                  <a:pt x="45059" y="79971"/>
                </a:lnTo>
                <a:lnTo>
                  <a:pt x="50647" y="78714"/>
                </a:lnTo>
                <a:lnTo>
                  <a:pt x="60858" y="73685"/>
                </a:lnTo>
                <a:lnTo>
                  <a:pt x="64197" y="70954"/>
                </a:lnTo>
                <a:lnTo>
                  <a:pt x="34709" y="70954"/>
                </a:lnTo>
                <a:lnTo>
                  <a:pt x="29743" y="69595"/>
                </a:lnTo>
                <a:lnTo>
                  <a:pt x="20472" y="64160"/>
                </a:lnTo>
                <a:lnTo>
                  <a:pt x="16802" y="60337"/>
                </a:lnTo>
                <a:lnTo>
                  <a:pt x="11290" y="50558"/>
                </a:lnTo>
                <a:lnTo>
                  <a:pt x="9931" y="45453"/>
                </a:lnTo>
                <a:lnTo>
                  <a:pt x="9931" y="34696"/>
                </a:lnTo>
                <a:lnTo>
                  <a:pt x="34632" y="9436"/>
                </a:lnTo>
                <a:lnTo>
                  <a:pt x="64391" y="9436"/>
                </a:lnTo>
                <a:lnTo>
                  <a:pt x="61290" y="6654"/>
                </a:lnTo>
                <a:lnTo>
                  <a:pt x="56235" y="3975"/>
                </a:lnTo>
                <a:lnTo>
                  <a:pt x="51180" y="1346"/>
                </a:lnTo>
                <a:lnTo>
                  <a:pt x="45529" y="0"/>
                </a:lnTo>
                <a:close/>
              </a:path>
              <a:path w="79375" h="80010">
                <a:moveTo>
                  <a:pt x="79197" y="64935"/>
                </a:moveTo>
                <a:lnTo>
                  <a:pt x="69557" y="64935"/>
                </a:lnTo>
                <a:lnTo>
                  <a:pt x="69557" y="78016"/>
                </a:lnTo>
                <a:lnTo>
                  <a:pt x="79197" y="78016"/>
                </a:lnTo>
                <a:lnTo>
                  <a:pt x="79197" y="64935"/>
                </a:lnTo>
                <a:close/>
              </a:path>
              <a:path w="79375" h="80010">
                <a:moveTo>
                  <a:pt x="64391" y="9436"/>
                </a:moveTo>
                <a:lnTo>
                  <a:pt x="48564" y="9436"/>
                </a:lnTo>
                <a:lnTo>
                  <a:pt x="55702" y="12407"/>
                </a:lnTo>
                <a:lnTo>
                  <a:pt x="67271" y="24218"/>
                </a:lnTo>
                <a:lnTo>
                  <a:pt x="70180" y="31572"/>
                </a:lnTo>
                <a:lnTo>
                  <a:pt x="70180" y="46151"/>
                </a:lnTo>
                <a:lnTo>
                  <a:pt x="45377" y="70954"/>
                </a:lnTo>
                <a:lnTo>
                  <a:pt x="64197" y="70954"/>
                </a:lnTo>
                <a:lnTo>
                  <a:pt x="65455" y="69926"/>
                </a:lnTo>
                <a:lnTo>
                  <a:pt x="69557" y="64935"/>
                </a:lnTo>
                <a:lnTo>
                  <a:pt x="79197" y="64935"/>
                </a:lnTo>
                <a:lnTo>
                  <a:pt x="79197" y="15951"/>
                </a:lnTo>
                <a:lnTo>
                  <a:pt x="69545" y="15951"/>
                </a:lnTo>
                <a:lnTo>
                  <a:pt x="65722" y="10629"/>
                </a:lnTo>
                <a:lnTo>
                  <a:pt x="64391" y="9436"/>
                </a:lnTo>
                <a:close/>
              </a:path>
              <a:path w="79375" h="80010">
                <a:moveTo>
                  <a:pt x="79197" y="1955"/>
                </a:moveTo>
                <a:lnTo>
                  <a:pt x="69557" y="1955"/>
                </a:lnTo>
                <a:lnTo>
                  <a:pt x="69545" y="15951"/>
                </a:lnTo>
                <a:lnTo>
                  <a:pt x="79197" y="15951"/>
                </a:lnTo>
                <a:lnTo>
                  <a:pt x="79197" y="1955"/>
                </a:lnTo>
                <a:close/>
              </a:path>
            </a:pathLst>
          </a:custGeom>
          <a:solidFill>
            <a:srgbClr val="92929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5508270" y="4010606"/>
            <a:ext cx="64135" cy="76200"/>
          </a:xfrm>
          <a:custGeom>
            <a:avLst/>
            <a:gdLst/>
            <a:ahLst/>
            <a:cxnLst/>
            <a:rect l="l" t="t" r="r" b="b"/>
            <a:pathLst>
              <a:path w="64135" h="76200">
                <a:moveTo>
                  <a:pt x="9779" y="0"/>
                </a:moveTo>
                <a:lnTo>
                  <a:pt x="0" y="0"/>
                </a:lnTo>
                <a:lnTo>
                  <a:pt x="0" y="76047"/>
                </a:lnTo>
                <a:lnTo>
                  <a:pt x="9779" y="76047"/>
                </a:lnTo>
                <a:lnTo>
                  <a:pt x="9779" y="39420"/>
                </a:lnTo>
                <a:lnTo>
                  <a:pt x="63804" y="39420"/>
                </a:lnTo>
                <a:lnTo>
                  <a:pt x="63804" y="30213"/>
                </a:lnTo>
                <a:lnTo>
                  <a:pt x="9779" y="30213"/>
                </a:lnTo>
                <a:lnTo>
                  <a:pt x="9779" y="0"/>
                </a:lnTo>
                <a:close/>
              </a:path>
              <a:path w="64135" h="76200">
                <a:moveTo>
                  <a:pt x="63804" y="39420"/>
                </a:moveTo>
                <a:lnTo>
                  <a:pt x="54025" y="39420"/>
                </a:lnTo>
                <a:lnTo>
                  <a:pt x="54025" y="76047"/>
                </a:lnTo>
                <a:lnTo>
                  <a:pt x="63804" y="76047"/>
                </a:lnTo>
                <a:lnTo>
                  <a:pt x="63804" y="39420"/>
                </a:lnTo>
                <a:close/>
              </a:path>
              <a:path w="64135" h="76200">
                <a:moveTo>
                  <a:pt x="63804" y="0"/>
                </a:moveTo>
                <a:lnTo>
                  <a:pt x="54025" y="0"/>
                </a:lnTo>
                <a:lnTo>
                  <a:pt x="54025" y="30213"/>
                </a:lnTo>
                <a:lnTo>
                  <a:pt x="63804" y="30213"/>
                </a:lnTo>
                <a:lnTo>
                  <a:pt x="63804" y="0"/>
                </a:lnTo>
                <a:close/>
              </a:path>
            </a:pathLst>
          </a:custGeom>
          <a:solidFill>
            <a:srgbClr val="92929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5592457" y="4010604"/>
            <a:ext cx="66675" cy="76200"/>
          </a:xfrm>
          <a:custGeom>
            <a:avLst/>
            <a:gdLst/>
            <a:ahLst/>
            <a:cxnLst/>
            <a:rect l="l" t="t" r="r" b="b"/>
            <a:pathLst>
              <a:path w="66675" h="76200">
                <a:moveTo>
                  <a:pt x="9778" y="0"/>
                </a:moveTo>
                <a:lnTo>
                  <a:pt x="0" y="0"/>
                </a:lnTo>
                <a:lnTo>
                  <a:pt x="0" y="76060"/>
                </a:lnTo>
                <a:lnTo>
                  <a:pt x="1193" y="76060"/>
                </a:lnTo>
                <a:lnTo>
                  <a:pt x="20855" y="56286"/>
                </a:lnTo>
                <a:lnTo>
                  <a:pt x="9778" y="56286"/>
                </a:lnTo>
                <a:lnTo>
                  <a:pt x="9778" y="0"/>
                </a:lnTo>
                <a:close/>
              </a:path>
              <a:path w="66675" h="76200">
                <a:moveTo>
                  <a:pt x="66408" y="20320"/>
                </a:moveTo>
                <a:lnTo>
                  <a:pt x="56616" y="20320"/>
                </a:lnTo>
                <a:lnTo>
                  <a:pt x="56616" y="76060"/>
                </a:lnTo>
                <a:lnTo>
                  <a:pt x="66408" y="76060"/>
                </a:lnTo>
                <a:lnTo>
                  <a:pt x="66408" y="20320"/>
                </a:lnTo>
                <a:close/>
              </a:path>
              <a:path w="66675" h="76200">
                <a:moveTo>
                  <a:pt x="66408" y="0"/>
                </a:moveTo>
                <a:lnTo>
                  <a:pt x="65633" y="0"/>
                </a:lnTo>
                <a:lnTo>
                  <a:pt x="9778" y="56286"/>
                </a:lnTo>
                <a:lnTo>
                  <a:pt x="20855" y="56286"/>
                </a:lnTo>
                <a:lnTo>
                  <a:pt x="56616" y="20320"/>
                </a:lnTo>
                <a:lnTo>
                  <a:pt x="66408" y="20320"/>
                </a:lnTo>
                <a:lnTo>
                  <a:pt x="66408" y="0"/>
                </a:lnTo>
                <a:close/>
              </a:path>
            </a:pathLst>
          </a:custGeom>
          <a:solidFill>
            <a:srgbClr val="92929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5679239" y="3980073"/>
            <a:ext cx="66675" cy="106680"/>
          </a:xfrm>
          <a:custGeom>
            <a:avLst/>
            <a:gdLst/>
            <a:ahLst/>
            <a:cxnLst/>
            <a:rect l="l" t="t" r="r" b="b"/>
            <a:pathLst>
              <a:path w="66675" h="106679">
                <a:moveTo>
                  <a:pt x="9791" y="30530"/>
                </a:moveTo>
                <a:lnTo>
                  <a:pt x="0" y="30530"/>
                </a:lnTo>
                <a:lnTo>
                  <a:pt x="0" y="106591"/>
                </a:lnTo>
                <a:lnTo>
                  <a:pt x="1193" y="106591"/>
                </a:lnTo>
                <a:lnTo>
                  <a:pt x="20855" y="86817"/>
                </a:lnTo>
                <a:lnTo>
                  <a:pt x="9791" y="86817"/>
                </a:lnTo>
                <a:lnTo>
                  <a:pt x="9791" y="30530"/>
                </a:lnTo>
                <a:close/>
              </a:path>
              <a:path w="66675" h="106679">
                <a:moveTo>
                  <a:pt x="66395" y="50850"/>
                </a:moveTo>
                <a:lnTo>
                  <a:pt x="56616" y="50850"/>
                </a:lnTo>
                <a:lnTo>
                  <a:pt x="56616" y="106591"/>
                </a:lnTo>
                <a:lnTo>
                  <a:pt x="66395" y="106591"/>
                </a:lnTo>
                <a:lnTo>
                  <a:pt x="66395" y="50850"/>
                </a:lnTo>
                <a:close/>
              </a:path>
              <a:path w="66675" h="106679">
                <a:moveTo>
                  <a:pt x="66395" y="30530"/>
                </a:moveTo>
                <a:lnTo>
                  <a:pt x="65646" y="30530"/>
                </a:lnTo>
                <a:lnTo>
                  <a:pt x="9791" y="86817"/>
                </a:lnTo>
                <a:lnTo>
                  <a:pt x="20855" y="86817"/>
                </a:lnTo>
                <a:lnTo>
                  <a:pt x="56616" y="50850"/>
                </a:lnTo>
                <a:lnTo>
                  <a:pt x="66395" y="50850"/>
                </a:lnTo>
                <a:lnTo>
                  <a:pt x="66395" y="30530"/>
                </a:lnTo>
                <a:close/>
              </a:path>
              <a:path w="66675" h="106679">
                <a:moveTo>
                  <a:pt x="17614" y="0"/>
                </a:moveTo>
                <a:lnTo>
                  <a:pt x="8394" y="0"/>
                </a:lnTo>
                <a:lnTo>
                  <a:pt x="9550" y="4292"/>
                </a:lnTo>
                <a:lnTo>
                  <a:pt x="12306" y="7810"/>
                </a:lnTo>
                <a:lnTo>
                  <a:pt x="20967" y="13347"/>
                </a:lnTo>
                <a:lnTo>
                  <a:pt x="26568" y="14744"/>
                </a:lnTo>
                <a:lnTo>
                  <a:pt x="40309" y="14744"/>
                </a:lnTo>
                <a:lnTo>
                  <a:pt x="45859" y="13334"/>
                </a:lnTo>
                <a:lnTo>
                  <a:pt x="54305" y="7683"/>
                </a:lnTo>
                <a:lnTo>
                  <a:pt x="54628" y="7251"/>
                </a:lnTo>
                <a:lnTo>
                  <a:pt x="29806" y="7251"/>
                </a:lnTo>
                <a:lnTo>
                  <a:pt x="26631" y="6654"/>
                </a:lnTo>
                <a:lnTo>
                  <a:pt x="23977" y="5435"/>
                </a:lnTo>
                <a:lnTo>
                  <a:pt x="21310" y="4241"/>
                </a:lnTo>
                <a:lnTo>
                  <a:pt x="19215" y="2412"/>
                </a:lnTo>
                <a:lnTo>
                  <a:pt x="17614" y="0"/>
                </a:lnTo>
                <a:close/>
              </a:path>
              <a:path w="66675" h="106679">
                <a:moveTo>
                  <a:pt x="57950" y="0"/>
                </a:moveTo>
                <a:lnTo>
                  <a:pt x="48996" y="0"/>
                </a:lnTo>
                <a:lnTo>
                  <a:pt x="46951" y="2692"/>
                </a:lnTo>
                <a:lnTo>
                  <a:pt x="44780" y="4584"/>
                </a:lnTo>
                <a:lnTo>
                  <a:pt x="42506" y="5664"/>
                </a:lnTo>
                <a:lnTo>
                  <a:pt x="40220" y="6718"/>
                </a:lnTo>
                <a:lnTo>
                  <a:pt x="37211" y="7251"/>
                </a:lnTo>
                <a:lnTo>
                  <a:pt x="54628" y="7251"/>
                </a:lnTo>
                <a:lnTo>
                  <a:pt x="56921" y="4190"/>
                </a:lnTo>
                <a:lnTo>
                  <a:pt x="57950" y="0"/>
                </a:lnTo>
                <a:close/>
              </a:path>
            </a:pathLst>
          </a:custGeom>
          <a:solidFill>
            <a:srgbClr val="92929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6261742" y="7234495"/>
            <a:ext cx="104775" cy="325755"/>
          </a:xfrm>
          <a:custGeom>
            <a:avLst/>
            <a:gdLst/>
            <a:ahLst/>
            <a:cxnLst/>
            <a:rect l="l" t="t" r="r" b="b"/>
            <a:pathLst>
              <a:path w="104775" h="325754">
                <a:moveTo>
                  <a:pt x="8788" y="0"/>
                </a:moveTo>
                <a:lnTo>
                  <a:pt x="0" y="2120"/>
                </a:lnTo>
                <a:lnTo>
                  <a:pt x="95288" y="325513"/>
                </a:lnTo>
                <a:lnTo>
                  <a:pt x="104698" y="325513"/>
                </a:lnTo>
                <a:lnTo>
                  <a:pt x="8788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7381023" y="6758214"/>
            <a:ext cx="227965" cy="290830"/>
          </a:xfrm>
          <a:custGeom>
            <a:avLst/>
            <a:gdLst/>
            <a:ahLst/>
            <a:cxnLst/>
            <a:rect l="l" t="t" r="r" b="b"/>
            <a:pathLst>
              <a:path w="227965" h="290829">
                <a:moveTo>
                  <a:pt x="7442" y="0"/>
                </a:moveTo>
                <a:lnTo>
                  <a:pt x="0" y="4724"/>
                </a:lnTo>
                <a:lnTo>
                  <a:pt x="220065" y="290525"/>
                </a:lnTo>
                <a:lnTo>
                  <a:pt x="227507" y="285788"/>
                </a:lnTo>
                <a:lnTo>
                  <a:pt x="7442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5240352" y="7505674"/>
            <a:ext cx="390525" cy="54610"/>
          </a:xfrm>
          <a:custGeom>
            <a:avLst/>
            <a:gdLst/>
            <a:ahLst/>
            <a:cxnLst/>
            <a:rect l="l" t="t" r="r" b="b"/>
            <a:pathLst>
              <a:path w="390525" h="54609">
                <a:moveTo>
                  <a:pt x="389102" y="0"/>
                </a:moveTo>
                <a:lnTo>
                  <a:pt x="0" y="54330"/>
                </a:lnTo>
                <a:lnTo>
                  <a:pt x="60032" y="54330"/>
                </a:lnTo>
                <a:lnTo>
                  <a:pt x="390448" y="8204"/>
                </a:lnTo>
                <a:lnTo>
                  <a:pt x="389102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2" y="8"/>
            <a:ext cx="20955" cy="17145"/>
          </a:xfrm>
          <a:custGeom>
            <a:avLst/>
            <a:gdLst/>
            <a:ahLst/>
            <a:cxnLst/>
            <a:rect l="l" t="t" r="r" b="b"/>
            <a:pathLst>
              <a:path w="20955" h="17145">
                <a:moveTo>
                  <a:pt x="20459" y="0"/>
                </a:moveTo>
                <a:lnTo>
                  <a:pt x="6921" y="0"/>
                </a:lnTo>
                <a:lnTo>
                  <a:pt x="0" y="5715"/>
                </a:lnTo>
                <a:lnTo>
                  <a:pt x="0" y="16878"/>
                </a:lnTo>
                <a:lnTo>
                  <a:pt x="20459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8306012" y="7515620"/>
            <a:ext cx="198120" cy="44450"/>
          </a:xfrm>
          <a:custGeom>
            <a:avLst/>
            <a:gdLst/>
            <a:ahLst/>
            <a:cxnLst/>
            <a:rect l="l" t="t" r="r" b="b"/>
            <a:pathLst>
              <a:path w="198120" h="44450">
                <a:moveTo>
                  <a:pt x="36855" y="0"/>
                </a:moveTo>
                <a:lnTo>
                  <a:pt x="0" y="44386"/>
                </a:lnTo>
                <a:lnTo>
                  <a:pt x="11379" y="44386"/>
                </a:lnTo>
                <a:lnTo>
                  <a:pt x="40284" y="9588"/>
                </a:lnTo>
                <a:lnTo>
                  <a:pt x="71667" y="9588"/>
                </a:lnTo>
                <a:lnTo>
                  <a:pt x="36855" y="0"/>
                </a:lnTo>
                <a:close/>
              </a:path>
              <a:path w="198120" h="44450">
                <a:moveTo>
                  <a:pt x="71667" y="9588"/>
                </a:moveTo>
                <a:lnTo>
                  <a:pt x="40284" y="9588"/>
                </a:lnTo>
                <a:lnTo>
                  <a:pt x="166611" y="44386"/>
                </a:lnTo>
                <a:lnTo>
                  <a:pt x="198005" y="44386"/>
                </a:lnTo>
                <a:lnTo>
                  <a:pt x="71667" y="9588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0" y="6369210"/>
            <a:ext cx="22225" cy="122555"/>
          </a:xfrm>
          <a:custGeom>
            <a:avLst/>
            <a:gdLst/>
            <a:ahLst/>
            <a:cxnLst/>
            <a:rect l="l" t="t" r="r" b="b"/>
            <a:pathLst>
              <a:path w="22225" h="122554">
                <a:moveTo>
                  <a:pt x="0" y="0"/>
                </a:moveTo>
                <a:lnTo>
                  <a:pt x="0" y="51257"/>
                </a:lnTo>
                <a:lnTo>
                  <a:pt x="12738" y="122186"/>
                </a:lnTo>
                <a:lnTo>
                  <a:pt x="21717" y="120840"/>
                </a:lnTo>
                <a:lnTo>
                  <a:pt x="0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2781494" y="5353101"/>
            <a:ext cx="87630" cy="49530"/>
          </a:xfrm>
          <a:custGeom>
            <a:avLst/>
            <a:gdLst/>
            <a:ahLst/>
            <a:cxnLst/>
            <a:rect l="l" t="t" r="r" b="b"/>
            <a:pathLst>
              <a:path w="87630" h="49529">
                <a:moveTo>
                  <a:pt x="83134" y="0"/>
                </a:moveTo>
                <a:lnTo>
                  <a:pt x="0" y="41706"/>
                </a:lnTo>
                <a:lnTo>
                  <a:pt x="4381" y="48958"/>
                </a:lnTo>
                <a:lnTo>
                  <a:pt x="87515" y="7251"/>
                </a:lnTo>
                <a:lnTo>
                  <a:pt x="83134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2600129" y="5439178"/>
            <a:ext cx="97790" cy="53975"/>
          </a:xfrm>
          <a:custGeom>
            <a:avLst/>
            <a:gdLst/>
            <a:ahLst/>
            <a:cxnLst/>
            <a:rect l="l" t="t" r="r" b="b"/>
            <a:pathLst>
              <a:path w="97789" h="53975">
                <a:moveTo>
                  <a:pt x="92913" y="0"/>
                </a:moveTo>
                <a:lnTo>
                  <a:pt x="0" y="46621"/>
                </a:lnTo>
                <a:lnTo>
                  <a:pt x="4381" y="53873"/>
                </a:lnTo>
                <a:lnTo>
                  <a:pt x="97294" y="7251"/>
                </a:lnTo>
                <a:lnTo>
                  <a:pt x="92913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2390395" y="5536758"/>
            <a:ext cx="113030" cy="61594"/>
          </a:xfrm>
          <a:custGeom>
            <a:avLst/>
            <a:gdLst/>
            <a:ahLst/>
            <a:cxnLst/>
            <a:rect l="l" t="t" r="r" b="b"/>
            <a:pathLst>
              <a:path w="113030" h="61595">
                <a:moveTo>
                  <a:pt x="108153" y="0"/>
                </a:moveTo>
                <a:lnTo>
                  <a:pt x="0" y="54254"/>
                </a:lnTo>
                <a:lnTo>
                  <a:pt x="4381" y="61506"/>
                </a:lnTo>
                <a:lnTo>
                  <a:pt x="112534" y="7251"/>
                </a:lnTo>
                <a:lnTo>
                  <a:pt x="108153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2144386" y="5650365"/>
            <a:ext cx="132080" cy="71755"/>
          </a:xfrm>
          <a:custGeom>
            <a:avLst/>
            <a:gdLst/>
            <a:ahLst/>
            <a:cxnLst/>
            <a:rect l="l" t="t" r="r" b="b"/>
            <a:pathLst>
              <a:path w="132080" h="71754">
                <a:moveTo>
                  <a:pt x="127685" y="0"/>
                </a:moveTo>
                <a:lnTo>
                  <a:pt x="0" y="64071"/>
                </a:lnTo>
                <a:lnTo>
                  <a:pt x="4381" y="71323"/>
                </a:lnTo>
                <a:lnTo>
                  <a:pt x="132067" y="7251"/>
                </a:lnTo>
                <a:lnTo>
                  <a:pt x="127685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1854028" y="5785124"/>
            <a:ext cx="154305" cy="82550"/>
          </a:xfrm>
          <a:custGeom>
            <a:avLst/>
            <a:gdLst/>
            <a:ahLst/>
            <a:cxnLst/>
            <a:rect l="l" t="t" r="r" b="b"/>
            <a:pathLst>
              <a:path w="154305" h="82550">
                <a:moveTo>
                  <a:pt x="149453" y="0"/>
                </a:moveTo>
                <a:lnTo>
                  <a:pt x="0" y="74968"/>
                </a:lnTo>
                <a:lnTo>
                  <a:pt x="4381" y="82219"/>
                </a:lnTo>
                <a:lnTo>
                  <a:pt x="153835" y="7239"/>
                </a:lnTo>
                <a:lnTo>
                  <a:pt x="149453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1505479" y="5943543"/>
            <a:ext cx="186690" cy="99060"/>
          </a:xfrm>
          <a:custGeom>
            <a:avLst/>
            <a:gdLst/>
            <a:ahLst/>
            <a:cxnLst/>
            <a:rect l="l" t="t" r="r" b="b"/>
            <a:pathLst>
              <a:path w="186689" h="99060">
                <a:moveTo>
                  <a:pt x="182206" y="0"/>
                </a:moveTo>
                <a:lnTo>
                  <a:pt x="0" y="91414"/>
                </a:lnTo>
                <a:lnTo>
                  <a:pt x="4381" y="98666"/>
                </a:lnTo>
                <a:lnTo>
                  <a:pt x="186575" y="7251"/>
                </a:lnTo>
                <a:lnTo>
                  <a:pt x="182206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1081181" y="6135343"/>
            <a:ext cx="228600" cy="120014"/>
          </a:xfrm>
          <a:custGeom>
            <a:avLst/>
            <a:gdLst/>
            <a:ahLst/>
            <a:cxnLst/>
            <a:rect l="l" t="t" r="r" b="b"/>
            <a:pathLst>
              <a:path w="228600" h="120014">
                <a:moveTo>
                  <a:pt x="224154" y="0"/>
                </a:moveTo>
                <a:lnTo>
                  <a:pt x="0" y="112471"/>
                </a:lnTo>
                <a:lnTo>
                  <a:pt x="4381" y="119722"/>
                </a:lnTo>
                <a:lnTo>
                  <a:pt x="228549" y="7277"/>
                </a:lnTo>
                <a:lnTo>
                  <a:pt x="224154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549335" y="6374060"/>
            <a:ext cx="285115" cy="147955"/>
          </a:xfrm>
          <a:custGeom>
            <a:avLst/>
            <a:gdLst/>
            <a:ahLst/>
            <a:cxnLst/>
            <a:rect l="l" t="t" r="r" b="b"/>
            <a:pathLst>
              <a:path w="285115" h="147954">
                <a:moveTo>
                  <a:pt x="280162" y="0"/>
                </a:moveTo>
                <a:lnTo>
                  <a:pt x="0" y="140563"/>
                </a:lnTo>
                <a:lnTo>
                  <a:pt x="4381" y="147815"/>
                </a:lnTo>
                <a:lnTo>
                  <a:pt x="284543" y="7264"/>
                </a:lnTo>
                <a:lnTo>
                  <a:pt x="280162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0" y="6674329"/>
            <a:ext cx="235585" cy="125730"/>
          </a:xfrm>
          <a:custGeom>
            <a:avLst/>
            <a:gdLst/>
            <a:ahLst/>
            <a:cxnLst/>
            <a:rect l="l" t="t" r="r" b="b"/>
            <a:pathLst>
              <a:path w="235585" h="125729">
                <a:moveTo>
                  <a:pt x="230987" y="0"/>
                </a:moveTo>
                <a:lnTo>
                  <a:pt x="0" y="115874"/>
                </a:lnTo>
                <a:lnTo>
                  <a:pt x="0" y="125323"/>
                </a:lnTo>
                <a:lnTo>
                  <a:pt x="235369" y="7251"/>
                </a:lnTo>
                <a:lnTo>
                  <a:pt x="230987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2919074" y="5484864"/>
            <a:ext cx="84455" cy="53340"/>
          </a:xfrm>
          <a:custGeom>
            <a:avLst/>
            <a:gdLst/>
            <a:ahLst/>
            <a:cxnLst/>
            <a:rect l="l" t="t" r="r" b="b"/>
            <a:pathLst>
              <a:path w="84455" h="53339">
                <a:moveTo>
                  <a:pt x="78955" y="0"/>
                </a:moveTo>
                <a:lnTo>
                  <a:pt x="0" y="46291"/>
                </a:lnTo>
                <a:lnTo>
                  <a:pt x="4914" y="53251"/>
                </a:lnTo>
                <a:lnTo>
                  <a:pt x="83858" y="6959"/>
                </a:lnTo>
                <a:lnTo>
                  <a:pt x="78955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2745440" y="5580509"/>
            <a:ext cx="94615" cy="59690"/>
          </a:xfrm>
          <a:custGeom>
            <a:avLst/>
            <a:gdLst/>
            <a:ahLst/>
            <a:cxnLst/>
            <a:rect l="l" t="t" r="r" b="b"/>
            <a:pathLst>
              <a:path w="94614" h="59689">
                <a:moveTo>
                  <a:pt x="89446" y="0"/>
                </a:moveTo>
                <a:lnTo>
                  <a:pt x="0" y="52463"/>
                </a:lnTo>
                <a:lnTo>
                  <a:pt x="4902" y="59423"/>
                </a:lnTo>
                <a:lnTo>
                  <a:pt x="94361" y="6985"/>
                </a:lnTo>
                <a:lnTo>
                  <a:pt x="89446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2545567" y="5689725"/>
            <a:ext cx="108585" cy="67945"/>
          </a:xfrm>
          <a:custGeom>
            <a:avLst/>
            <a:gdLst/>
            <a:ahLst/>
            <a:cxnLst/>
            <a:rect l="l" t="t" r="r" b="b"/>
            <a:pathLst>
              <a:path w="108585" h="67945">
                <a:moveTo>
                  <a:pt x="103098" y="0"/>
                </a:moveTo>
                <a:lnTo>
                  <a:pt x="0" y="60439"/>
                </a:lnTo>
                <a:lnTo>
                  <a:pt x="4902" y="67411"/>
                </a:lnTo>
                <a:lnTo>
                  <a:pt x="108000" y="6959"/>
                </a:lnTo>
                <a:lnTo>
                  <a:pt x="103098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2310084" y="5816339"/>
            <a:ext cx="127635" cy="79375"/>
          </a:xfrm>
          <a:custGeom>
            <a:avLst/>
            <a:gdLst/>
            <a:ahLst/>
            <a:cxnLst/>
            <a:rect l="l" t="t" r="r" b="b"/>
            <a:pathLst>
              <a:path w="127635" h="79375">
                <a:moveTo>
                  <a:pt x="122643" y="0"/>
                </a:moveTo>
                <a:lnTo>
                  <a:pt x="0" y="71907"/>
                </a:lnTo>
                <a:lnTo>
                  <a:pt x="4914" y="78867"/>
                </a:lnTo>
                <a:lnTo>
                  <a:pt x="127546" y="6946"/>
                </a:lnTo>
                <a:lnTo>
                  <a:pt x="122643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2033163" y="5964823"/>
            <a:ext cx="151765" cy="93345"/>
          </a:xfrm>
          <a:custGeom>
            <a:avLst/>
            <a:gdLst/>
            <a:ahLst/>
            <a:cxnLst/>
            <a:rect l="l" t="t" r="r" b="b"/>
            <a:pathLst>
              <a:path w="151764" h="93345">
                <a:moveTo>
                  <a:pt x="146354" y="0"/>
                </a:moveTo>
                <a:lnTo>
                  <a:pt x="0" y="85813"/>
                </a:lnTo>
                <a:lnTo>
                  <a:pt x="4914" y="92773"/>
                </a:lnTo>
                <a:lnTo>
                  <a:pt x="151257" y="6959"/>
                </a:lnTo>
                <a:lnTo>
                  <a:pt x="146354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1292684" y="6358747"/>
            <a:ext cx="220345" cy="133350"/>
          </a:xfrm>
          <a:custGeom>
            <a:avLst/>
            <a:gdLst/>
            <a:ahLst/>
            <a:cxnLst/>
            <a:rect l="l" t="t" r="r" b="b"/>
            <a:pathLst>
              <a:path w="220344" h="133350">
                <a:moveTo>
                  <a:pt x="215036" y="0"/>
                </a:moveTo>
                <a:lnTo>
                  <a:pt x="0" y="126085"/>
                </a:lnTo>
                <a:lnTo>
                  <a:pt x="4902" y="133045"/>
                </a:lnTo>
                <a:lnTo>
                  <a:pt x="219938" y="6959"/>
                </a:lnTo>
                <a:lnTo>
                  <a:pt x="215036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783529" y="6624402"/>
            <a:ext cx="276225" cy="166370"/>
          </a:xfrm>
          <a:custGeom>
            <a:avLst/>
            <a:gdLst/>
            <a:ahLst/>
            <a:cxnLst/>
            <a:rect l="l" t="t" r="r" b="b"/>
            <a:pathLst>
              <a:path w="276225" h="166370">
                <a:moveTo>
                  <a:pt x="271145" y="0"/>
                </a:moveTo>
                <a:lnTo>
                  <a:pt x="0" y="158991"/>
                </a:lnTo>
                <a:lnTo>
                  <a:pt x="4902" y="165950"/>
                </a:lnTo>
                <a:lnTo>
                  <a:pt x="276047" y="6959"/>
                </a:lnTo>
                <a:lnTo>
                  <a:pt x="271145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124077" y="6961676"/>
            <a:ext cx="360680" cy="215900"/>
          </a:xfrm>
          <a:custGeom>
            <a:avLst/>
            <a:gdLst/>
            <a:ahLst/>
            <a:cxnLst/>
            <a:rect l="l" t="t" r="r" b="b"/>
            <a:pathLst>
              <a:path w="360680" h="215900">
                <a:moveTo>
                  <a:pt x="355396" y="0"/>
                </a:moveTo>
                <a:lnTo>
                  <a:pt x="0" y="208406"/>
                </a:lnTo>
                <a:lnTo>
                  <a:pt x="4914" y="215366"/>
                </a:lnTo>
                <a:lnTo>
                  <a:pt x="360311" y="6946"/>
                </a:lnTo>
                <a:lnTo>
                  <a:pt x="355396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1700725" y="6142126"/>
            <a:ext cx="181610" cy="110489"/>
          </a:xfrm>
          <a:custGeom>
            <a:avLst/>
            <a:gdLst/>
            <a:ahLst/>
            <a:cxnLst/>
            <a:rect l="l" t="t" r="r" b="b"/>
            <a:pathLst>
              <a:path w="181610" h="110489">
                <a:moveTo>
                  <a:pt x="176390" y="0"/>
                </a:moveTo>
                <a:lnTo>
                  <a:pt x="0" y="103441"/>
                </a:lnTo>
                <a:lnTo>
                  <a:pt x="4902" y="110401"/>
                </a:lnTo>
                <a:lnTo>
                  <a:pt x="181292" y="6959"/>
                </a:lnTo>
                <a:lnTo>
                  <a:pt x="176390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2351058" y="478660"/>
            <a:ext cx="156845" cy="349885"/>
          </a:xfrm>
          <a:custGeom>
            <a:avLst/>
            <a:gdLst/>
            <a:ahLst/>
            <a:cxnLst/>
            <a:rect l="l" t="t" r="r" b="b"/>
            <a:pathLst>
              <a:path w="156844" h="349884">
                <a:moveTo>
                  <a:pt x="147955" y="0"/>
                </a:moveTo>
                <a:lnTo>
                  <a:pt x="0" y="346544"/>
                </a:lnTo>
                <a:lnTo>
                  <a:pt x="8470" y="349516"/>
                </a:lnTo>
                <a:lnTo>
                  <a:pt x="156425" y="2984"/>
                </a:lnTo>
                <a:lnTo>
                  <a:pt x="147955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1887885" y="8"/>
            <a:ext cx="181610" cy="319405"/>
          </a:xfrm>
          <a:custGeom>
            <a:avLst/>
            <a:gdLst/>
            <a:ahLst/>
            <a:cxnLst/>
            <a:rect l="l" t="t" r="r" b="b"/>
            <a:pathLst>
              <a:path w="181610" h="319405">
                <a:moveTo>
                  <a:pt x="181559" y="0"/>
                </a:moveTo>
                <a:lnTo>
                  <a:pt x="171424" y="0"/>
                </a:lnTo>
                <a:lnTo>
                  <a:pt x="0" y="315734"/>
                </a:lnTo>
                <a:lnTo>
                  <a:pt x="8140" y="319392"/>
                </a:lnTo>
                <a:lnTo>
                  <a:pt x="181559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1695222" y="8"/>
            <a:ext cx="61594" cy="107950"/>
          </a:xfrm>
          <a:custGeom>
            <a:avLst/>
            <a:gdLst/>
            <a:ahLst/>
            <a:cxnLst/>
            <a:rect l="l" t="t" r="r" b="b"/>
            <a:pathLst>
              <a:path w="61594" h="107950">
                <a:moveTo>
                  <a:pt x="61112" y="0"/>
                </a:moveTo>
                <a:lnTo>
                  <a:pt x="51168" y="0"/>
                </a:lnTo>
                <a:lnTo>
                  <a:pt x="0" y="104241"/>
                </a:lnTo>
                <a:lnTo>
                  <a:pt x="8293" y="107607"/>
                </a:lnTo>
                <a:lnTo>
                  <a:pt x="61112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" y="1905"/>
            <a:ext cx="10692893" cy="7560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5211584" y="684415"/>
            <a:ext cx="5377180" cy="6474460"/>
          </a:xfrm>
          <a:custGeom>
            <a:avLst/>
            <a:gdLst/>
            <a:ahLst/>
            <a:cxnLst/>
            <a:rect l="l" t="t" r="r" b="b"/>
            <a:pathLst>
              <a:path w="5377180" h="6474459">
                <a:moveTo>
                  <a:pt x="0" y="0"/>
                </a:moveTo>
                <a:lnTo>
                  <a:pt x="5376672" y="0"/>
                </a:lnTo>
                <a:lnTo>
                  <a:pt x="5376672" y="6473952"/>
                </a:lnTo>
                <a:lnTo>
                  <a:pt x="0" y="64739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5256000" y="728835"/>
            <a:ext cx="5004435" cy="6102350"/>
          </a:xfrm>
          <a:custGeom>
            <a:avLst/>
            <a:gdLst/>
            <a:ahLst/>
            <a:cxnLst/>
            <a:rect l="l" t="t" r="r" b="b"/>
            <a:pathLst>
              <a:path w="5004434" h="6102350">
                <a:moveTo>
                  <a:pt x="4859997" y="0"/>
                </a:moveTo>
                <a:lnTo>
                  <a:pt x="144005" y="0"/>
                </a:lnTo>
                <a:lnTo>
                  <a:pt x="98485" y="7340"/>
                </a:lnTo>
                <a:lnTo>
                  <a:pt x="58954" y="27781"/>
                </a:lnTo>
                <a:lnTo>
                  <a:pt x="27782" y="58951"/>
                </a:lnTo>
                <a:lnTo>
                  <a:pt x="7340" y="98478"/>
                </a:lnTo>
                <a:lnTo>
                  <a:pt x="0" y="143992"/>
                </a:lnTo>
                <a:lnTo>
                  <a:pt x="0" y="5958344"/>
                </a:lnTo>
                <a:lnTo>
                  <a:pt x="7340" y="6003859"/>
                </a:lnTo>
                <a:lnTo>
                  <a:pt x="27782" y="6043390"/>
                </a:lnTo>
                <a:lnTo>
                  <a:pt x="58954" y="6074564"/>
                </a:lnTo>
                <a:lnTo>
                  <a:pt x="98485" y="6095008"/>
                </a:lnTo>
                <a:lnTo>
                  <a:pt x="144005" y="6102349"/>
                </a:lnTo>
                <a:lnTo>
                  <a:pt x="4859997" y="6102349"/>
                </a:lnTo>
                <a:lnTo>
                  <a:pt x="4905512" y="6095008"/>
                </a:lnTo>
                <a:lnTo>
                  <a:pt x="4945043" y="6074564"/>
                </a:lnTo>
                <a:lnTo>
                  <a:pt x="4976217" y="6043390"/>
                </a:lnTo>
                <a:lnTo>
                  <a:pt x="4996661" y="6003859"/>
                </a:lnTo>
                <a:lnTo>
                  <a:pt x="5004003" y="5958344"/>
                </a:lnTo>
                <a:lnTo>
                  <a:pt x="5004003" y="143992"/>
                </a:lnTo>
                <a:lnTo>
                  <a:pt x="4996661" y="98478"/>
                </a:lnTo>
                <a:lnTo>
                  <a:pt x="4976217" y="58951"/>
                </a:lnTo>
                <a:lnTo>
                  <a:pt x="4945043" y="27781"/>
                </a:lnTo>
                <a:lnTo>
                  <a:pt x="4905512" y="7340"/>
                </a:lnTo>
                <a:lnTo>
                  <a:pt x="485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687974" y="12"/>
            <a:ext cx="132080" cy="891540"/>
          </a:xfrm>
          <a:custGeom>
            <a:avLst/>
            <a:gdLst/>
            <a:ahLst/>
            <a:cxnLst/>
            <a:rect l="l" t="t" r="r" b="b"/>
            <a:pathLst>
              <a:path w="132079" h="891540">
                <a:moveTo>
                  <a:pt x="0" y="890993"/>
                </a:moveTo>
                <a:lnTo>
                  <a:pt x="132003" y="890993"/>
                </a:lnTo>
                <a:lnTo>
                  <a:pt x="132003" y="0"/>
                </a:lnTo>
                <a:lnTo>
                  <a:pt x="0" y="0"/>
                </a:lnTo>
                <a:lnTo>
                  <a:pt x="0" y="890993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9696005" y="6552006"/>
            <a:ext cx="132080" cy="1008380"/>
          </a:xfrm>
          <a:custGeom>
            <a:avLst/>
            <a:gdLst/>
            <a:ahLst/>
            <a:cxnLst/>
            <a:rect l="l" t="t" r="r" b="b"/>
            <a:pathLst>
              <a:path w="132079" h="1008379">
                <a:moveTo>
                  <a:pt x="0" y="1007999"/>
                </a:moveTo>
                <a:lnTo>
                  <a:pt x="132003" y="1007999"/>
                </a:lnTo>
                <a:lnTo>
                  <a:pt x="132003" y="0"/>
                </a:lnTo>
                <a:lnTo>
                  <a:pt x="0" y="0"/>
                </a:lnTo>
                <a:lnTo>
                  <a:pt x="0" y="1007999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863982" y="6435955"/>
            <a:ext cx="1128395" cy="0"/>
          </a:xfrm>
          <a:custGeom>
            <a:avLst/>
            <a:gdLst/>
            <a:ahLst/>
            <a:cxnLst/>
            <a:rect l="l" t="t" r="r" b="b"/>
            <a:pathLst>
              <a:path w="1128395">
                <a:moveTo>
                  <a:pt x="0" y="0"/>
                </a:moveTo>
                <a:lnTo>
                  <a:pt x="112800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676987" y="1096660"/>
            <a:ext cx="2621280" cy="106743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400"/>
              </a:spcBef>
            </a:pPr>
            <a:r>
              <a:rPr sz="3500" b="0" dirty="0">
                <a:solidFill>
                  <a:srgbClr val="575656"/>
                </a:solidFill>
                <a:latin typeface="Open Sans"/>
                <a:cs typeface="Open Sans"/>
              </a:rPr>
              <a:t>СЕРВИСНАЯ  СЛУЖБА</a:t>
            </a:r>
            <a:endParaRPr sz="3500" dirty="0">
              <a:latin typeface="Open Sans"/>
              <a:cs typeface="Open San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76987" y="2408511"/>
            <a:ext cx="4196715" cy="99186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180"/>
              </a:spcBef>
            </a:pPr>
            <a:r>
              <a:rPr sz="1200" b="0" spc="-15" dirty="0">
                <a:solidFill>
                  <a:srgbClr val="6F6F6E"/>
                </a:solidFill>
                <a:latin typeface="Open Sans Light"/>
                <a:cs typeface="Open Sans Light"/>
              </a:rPr>
              <a:t>Наша компания несет ответственность </a:t>
            </a:r>
            <a:r>
              <a:rPr sz="1200" b="0" spc="-10" dirty="0">
                <a:solidFill>
                  <a:srgbClr val="6F6F6E"/>
                </a:solidFill>
                <a:latin typeface="Open Sans Light"/>
                <a:cs typeface="Open Sans Light"/>
              </a:rPr>
              <a:t>за </a:t>
            </a:r>
            <a:r>
              <a:rPr sz="1200" b="0" spc="-15" dirty="0">
                <a:solidFill>
                  <a:srgbClr val="6F6F6E"/>
                </a:solidFill>
                <a:latin typeface="Open Sans Light"/>
                <a:cs typeface="Open Sans Light"/>
              </a:rPr>
              <a:t>качество  производимого</a:t>
            </a:r>
            <a:r>
              <a:rPr sz="1200" b="0" spc="-155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spc="-15" dirty="0">
                <a:solidFill>
                  <a:srgbClr val="6F6F6E"/>
                </a:solidFill>
                <a:latin typeface="Open Sans Light"/>
                <a:cs typeface="Open Sans Light"/>
              </a:rPr>
              <a:t>оборудования</a:t>
            </a:r>
            <a:r>
              <a:rPr sz="1200" b="0" spc="-155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и</a:t>
            </a:r>
            <a:r>
              <a:rPr sz="1200" b="0" spc="-155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spc="-15" dirty="0">
                <a:solidFill>
                  <a:srgbClr val="6F6F6E"/>
                </a:solidFill>
                <a:latin typeface="Open Sans Light"/>
                <a:cs typeface="Open Sans Light"/>
              </a:rPr>
              <a:t>берет</a:t>
            </a:r>
            <a:r>
              <a:rPr sz="1200" b="0" spc="-155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spc="-10" dirty="0">
                <a:solidFill>
                  <a:srgbClr val="6F6F6E"/>
                </a:solidFill>
                <a:latin typeface="Open Sans Light"/>
                <a:cs typeface="Open Sans Light"/>
              </a:rPr>
              <a:t>на</a:t>
            </a:r>
            <a:r>
              <a:rPr sz="1200" b="0" spc="-155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spc="-15" dirty="0">
                <a:solidFill>
                  <a:srgbClr val="6F6F6E"/>
                </a:solidFill>
                <a:latin typeface="Open Sans Light"/>
                <a:cs typeface="Open Sans Light"/>
              </a:rPr>
              <a:t>себя</a:t>
            </a:r>
            <a:r>
              <a:rPr sz="1200" b="0" spc="-155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spc="-15" dirty="0">
                <a:solidFill>
                  <a:srgbClr val="6F6F6E"/>
                </a:solidFill>
                <a:latin typeface="Open Sans Light"/>
                <a:cs typeface="Open Sans Light"/>
              </a:rPr>
              <a:t>гарантийные  обязательства.</a:t>
            </a:r>
            <a:endParaRPr sz="1200" dirty="0">
              <a:latin typeface="Open Sans Light"/>
              <a:cs typeface="Open Sans Light"/>
            </a:endParaRPr>
          </a:p>
          <a:p>
            <a:pPr marL="12700" marR="5080" algn="just">
              <a:lnSpc>
                <a:spcPts val="1400"/>
              </a:lnSpc>
              <a:spcBef>
                <a:spcPts val="565"/>
              </a:spcBef>
            </a:pPr>
            <a:r>
              <a:rPr sz="1200" b="0" spc="-15" dirty="0">
                <a:solidFill>
                  <a:srgbClr val="6F6F6E"/>
                </a:solidFill>
                <a:latin typeface="Open Sans Light"/>
                <a:cs typeface="Open Sans Light"/>
              </a:rPr>
              <a:t>Вместе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с </a:t>
            </a:r>
            <a:r>
              <a:rPr sz="1200" b="0" spc="-15" dirty="0">
                <a:solidFill>
                  <a:srgbClr val="6F6F6E"/>
                </a:solidFill>
                <a:latin typeface="Open Sans Light"/>
                <a:cs typeface="Open Sans Light"/>
              </a:rPr>
              <a:t>оборудованием Заказчик получает пакет  сопроводительной</a:t>
            </a:r>
            <a:r>
              <a:rPr sz="1200" b="0" spc="-110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spc="-15" dirty="0">
                <a:solidFill>
                  <a:srgbClr val="6F6F6E"/>
                </a:solidFill>
                <a:latin typeface="Open Sans Light"/>
                <a:cs typeface="Open Sans Light"/>
              </a:rPr>
              <a:t>документации:</a:t>
            </a:r>
            <a:endParaRPr sz="1200" dirty="0">
              <a:latin typeface="Open Sans Light"/>
              <a:cs typeface="Open Sans 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08736" y="3621615"/>
            <a:ext cx="1862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0" spc="-15" dirty="0">
                <a:solidFill>
                  <a:srgbClr val="6F6F6E"/>
                </a:solidFill>
                <a:latin typeface="Open Sans Light"/>
                <a:cs typeface="Open Sans Light"/>
              </a:rPr>
              <a:t>паспорт </a:t>
            </a:r>
            <a:r>
              <a:rPr sz="1200" b="0" spc="-10" dirty="0">
                <a:solidFill>
                  <a:srgbClr val="6F6F6E"/>
                </a:solidFill>
                <a:latin typeface="Open Sans Light"/>
                <a:cs typeface="Open Sans Light"/>
              </a:rPr>
              <a:t>на</a:t>
            </a:r>
            <a:r>
              <a:rPr sz="1200" b="0" spc="-114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spc="-15" dirty="0">
                <a:solidFill>
                  <a:srgbClr val="6F6F6E"/>
                </a:solidFill>
                <a:latin typeface="Open Sans Light"/>
                <a:cs typeface="Open Sans Light"/>
              </a:rPr>
              <a:t>оборудование</a:t>
            </a:r>
            <a:endParaRPr sz="1200" dirty="0">
              <a:latin typeface="Open Sans Light"/>
              <a:cs typeface="Open Sans 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08736" y="4087350"/>
            <a:ext cx="31540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0" spc="-15" dirty="0">
                <a:solidFill>
                  <a:srgbClr val="6F6F6E"/>
                </a:solidFill>
                <a:latin typeface="Open Sans Light"/>
                <a:cs typeface="Open Sans Light"/>
              </a:rPr>
              <a:t>руководство </a:t>
            </a:r>
            <a:r>
              <a:rPr sz="1200" b="0" spc="-10" dirty="0">
                <a:solidFill>
                  <a:srgbClr val="6F6F6E"/>
                </a:solidFill>
                <a:latin typeface="Open Sans Light"/>
                <a:cs typeface="Open Sans Light"/>
              </a:rPr>
              <a:t>по </a:t>
            </a:r>
            <a:r>
              <a:rPr sz="1200" b="0" spc="-15" dirty="0">
                <a:solidFill>
                  <a:srgbClr val="6F6F6E"/>
                </a:solidFill>
                <a:latin typeface="Open Sans Light"/>
                <a:cs typeface="Open Sans Light"/>
              </a:rPr>
              <a:t>эксплуатации</a:t>
            </a:r>
            <a:r>
              <a:rPr sz="1200" b="0" spc="-114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spc="-15" dirty="0">
                <a:solidFill>
                  <a:srgbClr val="6F6F6E"/>
                </a:solidFill>
                <a:latin typeface="Open Sans Light"/>
                <a:cs typeface="Open Sans Light"/>
              </a:rPr>
              <a:t>оборудования</a:t>
            </a:r>
            <a:endParaRPr sz="1200" dirty="0">
              <a:latin typeface="Open Sans Light"/>
              <a:cs typeface="Open Sans 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08736" y="4553084"/>
            <a:ext cx="3764279" cy="38671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  <a:tabLst>
                <a:tab pos="535940" algn="l"/>
                <a:tab pos="1882139" algn="l"/>
                <a:tab pos="3016250" algn="l"/>
              </a:tabLst>
            </a:pPr>
            <a:r>
              <a:rPr sz="1200" b="0" spc="-15" dirty="0">
                <a:solidFill>
                  <a:srgbClr val="6F6F6E"/>
                </a:solidFill>
                <a:latin typeface="Open Sans Light"/>
                <a:cs typeface="Open Sans Light"/>
              </a:rPr>
              <a:t>паке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т	</a:t>
            </a:r>
            <a:r>
              <a:rPr sz="1200" b="0" spc="-15" dirty="0">
                <a:solidFill>
                  <a:srgbClr val="6F6F6E"/>
                </a:solidFill>
                <a:latin typeface="Open Sans Light"/>
                <a:cs typeface="Open Sans Light"/>
              </a:rPr>
              <a:t>разрешительно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й	</a:t>
            </a:r>
            <a:r>
              <a:rPr sz="1200" b="0" spc="-15" dirty="0">
                <a:solidFill>
                  <a:srgbClr val="6F6F6E"/>
                </a:solidFill>
                <a:latin typeface="Open Sans Light"/>
                <a:cs typeface="Open Sans Light"/>
              </a:rPr>
              <a:t>документаци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и	</a:t>
            </a:r>
            <a:r>
              <a:rPr sz="1200" b="0" spc="-15" dirty="0">
                <a:solidFill>
                  <a:srgbClr val="6F6F6E"/>
                </a:solidFill>
                <a:latin typeface="Open Sans Light"/>
                <a:cs typeface="Open Sans Light"/>
              </a:rPr>
              <a:t>(предоста-  вляется </a:t>
            </a:r>
            <a:r>
              <a:rPr sz="1200" b="0" spc="-10" dirty="0">
                <a:solidFill>
                  <a:srgbClr val="6F6F6E"/>
                </a:solidFill>
                <a:latin typeface="Open Sans Light"/>
                <a:cs typeface="Open Sans Light"/>
              </a:rPr>
              <a:t>по </a:t>
            </a:r>
            <a:r>
              <a:rPr sz="1200" b="0" spc="-15" dirty="0">
                <a:solidFill>
                  <a:srgbClr val="6F6F6E"/>
                </a:solidFill>
                <a:latin typeface="Open Sans Light"/>
                <a:cs typeface="Open Sans Light"/>
              </a:rPr>
              <a:t>требованию</a:t>
            </a:r>
            <a:r>
              <a:rPr sz="1200" b="0" spc="-114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spc="-15" dirty="0">
                <a:solidFill>
                  <a:srgbClr val="6F6F6E"/>
                </a:solidFill>
                <a:latin typeface="Open Sans Light"/>
                <a:cs typeface="Open Sans Light"/>
              </a:rPr>
              <a:t>клиента)</a:t>
            </a:r>
            <a:endParaRPr sz="1200" dirty="0">
              <a:latin typeface="Open Sans Light"/>
              <a:cs typeface="Open Sans 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76987" y="5160703"/>
            <a:ext cx="4199890" cy="116967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180"/>
              </a:spcBef>
            </a:pP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Мы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гарантируем соответствие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качества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поставляемого 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оборудования требованиям действующих технических  условий.</a:t>
            </a:r>
            <a:endParaRPr sz="1200" dirty="0">
              <a:latin typeface="Open Sans Light"/>
              <a:cs typeface="Open Sans Light"/>
            </a:endParaRPr>
          </a:p>
          <a:p>
            <a:pPr marL="12700" marR="7620" algn="just">
              <a:lnSpc>
                <a:spcPts val="1400"/>
              </a:lnSpc>
              <a:spcBef>
                <a:spcPts val="565"/>
              </a:spcBef>
            </a:pPr>
            <a:r>
              <a:rPr sz="1200" b="0" spc="-10" dirty="0">
                <a:solidFill>
                  <a:srgbClr val="6F6F6E"/>
                </a:solidFill>
                <a:latin typeface="Open Sans Light"/>
                <a:cs typeface="Open Sans Light"/>
              </a:rPr>
              <a:t>При </a:t>
            </a:r>
            <a:r>
              <a:rPr sz="1200" b="0" spc="-15" dirty="0">
                <a:solidFill>
                  <a:srgbClr val="6F6F6E"/>
                </a:solidFill>
                <a:latin typeface="Open Sans Light"/>
                <a:cs typeface="Open Sans Light"/>
              </a:rPr>
              <a:t>возникновении гарантийного случая, </a:t>
            </a:r>
            <a:r>
              <a:rPr sz="1200" b="0" spc="-10" dirty="0">
                <a:solidFill>
                  <a:srgbClr val="6F6F6E"/>
                </a:solidFill>
                <a:latin typeface="Open Sans Light"/>
                <a:cs typeface="Open Sans Light"/>
              </a:rPr>
              <a:t>мы </a:t>
            </a:r>
            <a:r>
              <a:rPr sz="1200" b="0" spc="-15" dirty="0">
                <a:solidFill>
                  <a:srgbClr val="6F6F6E"/>
                </a:solidFill>
                <a:latin typeface="Open Sans Light"/>
                <a:cs typeface="Open Sans Light"/>
              </a:rPr>
              <a:t>производим  ремонт</a:t>
            </a:r>
            <a:r>
              <a:rPr sz="1200" b="0" spc="-125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spc="-10" dirty="0">
                <a:solidFill>
                  <a:srgbClr val="6F6F6E"/>
                </a:solidFill>
                <a:latin typeface="Open Sans Light"/>
                <a:cs typeface="Open Sans Light"/>
              </a:rPr>
              <a:t>или</a:t>
            </a:r>
            <a:r>
              <a:rPr sz="1200" b="0" spc="-125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spc="-15" dirty="0">
                <a:solidFill>
                  <a:srgbClr val="6F6F6E"/>
                </a:solidFill>
                <a:latin typeface="Open Sans Light"/>
                <a:cs typeface="Open Sans Light"/>
              </a:rPr>
              <a:t>замену</a:t>
            </a:r>
            <a:r>
              <a:rPr sz="1200" b="0" spc="-125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spc="-10" dirty="0">
                <a:solidFill>
                  <a:srgbClr val="6F6F6E"/>
                </a:solidFill>
                <a:latin typeface="Open Sans Light"/>
                <a:cs typeface="Open Sans Light"/>
              </a:rPr>
              <a:t>как</a:t>
            </a:r>
            <a:r>
              <a:rPr sz="1200" b="0" spc="-125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spc="-15" dirty="0">
                <a:solidFill>
                  <a:srgbClr val="6F6F6E"/>
                </a:solidFill>
                <a:latin typeface="Open Sans Light"/>
                <a:cs typeface="Open Sans Light"/>
              </a:rPr>
              <a:t>изделия</a:t>
            </a:r>
            <a:r>
              <a:rPr sz="1200" b="0" spc="-125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в</a:t>
            </a:r>
            <a:r>
              <a:rPr sz="1200" b="0" spc="-125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spc="-15" dirty="0">
                <a:solidFill>
                  <a:srgbClr val="6F6F6E"/>
                </a:solidFill>
                <a:latin typeface="Open Sans Light"/>
                <a:cs typeface="Open Sans Light"/>
              </a:rPr>
              <a:t>целом,</a:t>
            </a:r>
            <a:r>
              <a:rPr sz="1200" b="0" spc="-125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spc="-10" dirty="0">
                <a:solidFill>
                  <a:srgbClr val="6F6F6E"/>
                </a:solidFill>
                <a:latin typeface="Open Sans Light"/>
                <a:cs typeface="Open Sans Light"/>
              </a:rPr>
              <a:t>так</a:t>
            </a:r>
            <a:r>
              <a:rPr sz="1200" b="0" spc="-125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и</a:t>
            </a:r>
            <a:r>
              <a:rPr sz="1200" b="0" spc="-125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spc="-10" dirty="0">
                <a:solidFill>
                  <a:srgbClr val="6F6F6E"/>
                </a:solidFill>
                <a:latin typeface="Open Sans Light"/>
                <a:cs typeface="Open Sans Light"/>
              </a:rPr>
              <a:t>его</a:t>
            </a:r>
            <a:r>
              <a:rPr sz="1200" b="0" spc="-125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spc="-15" dirty="0">
                <a:solidFill>
                  <a:srgbClr val="6F6F6E"/>
                </a:solidFill>
                <a:latin typeface="Open Sans Light"/>
                <a:cs typeface="Open Sans Light"/>
              </a:rPr>
              <a:t>дефектных  комплектующих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в </a:t>
            </a:r>
            <a:r>
              <a:rPr sz="1200" b="0" spc="-15" dirty="0">
                <a:solidFill>
                  <a:srgbClr val="6F6F6E"/>
                </a:solidFill>
                <a:latin typeface="Open Sans Light"/>
                <a:cs typeface="Open Sans Light"/>
              </a:rPr>
              <a:t>течение гарантийного</a:t>
            </a:r>
            <a:r>
              <a:rPr sz="1200" b="0" spc="-125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spc="-15" dirty="0">
                <a:solidFill>
                  <a:srgbClr val="6F6F6E"/>
                </a:solidFill>
                <a:latin typeface="Open Sans Light"/>
                <a:cs typeface="Open Sans Light"/>
              </a:rPr>
              <a:t>срока.</a:t>
            </a:r>
            <a:endParaRPr sz="1200" dirty="0">
              <a:latin typeface="Open Sans Light"/>
              <a:cs typeface="Open Sans Ligh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741282" y="3434522"/>
            <a:ext cx="251460" cy="153162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2850" b="1" spc="-5" dirty="0">
                <a:solidFill>
                  <a:srgbClr val="EA5B24"/>
                </a:solidFill>
                <a:latin typeface="Trebuchet MS"/>
                <a:cs typeface="Trebuchet MS"/>
              </a:rPr>
              <a:t>1</a:t>
            </a:r>
            <a:endParaRPr sz="2850" dirty="0">
              <a:latin typeface="Trebuchet MS"/>
              <a:cs typeface="Trebuchet MS"/>
            </a:endParaRPr>
          </a:p>
          <a:p>
            <a:pPr marL="19685">
              <a:lnSpc>
                <a:spcPct val="100000"/>
              </a:lnSpc>
              <a:spcBef>
                <a:spcPts val="455"/>
              </a:spcBef>
            </a:pPr>
            <a:r>
              <a:rPr sz="2850" b="1" spc="-5" dirty="0">
                <a:solidFill>
                  <a:srgbClr val="EA5B24"/>
                </a:solidFill>
                <a:latin typeface="Trebuchet MS"/>
                <a:cs typeface="Trebuchet MS"/>
              </a:rPr>
              <a:t>2</a:t>
            </a:r>
            <a:endParaRPr sz="2850" dirty="0">
              <a:latin typeface="Trebuchet MS"/>
              <a:cs typeface="Trebuchet MS"/>
            </a:endParaRPr>
          </a:p>
          <a:p>
            <a:pPr marL="26670">
              <a:lnSpc>
                <a:spcPct val="100000"/>
              </a:lnSpc>
              <a:spcBef>
                <a:spcPts val="670"/>
              </a:spcBef>
            </a:pPr>
            <a:r>
              <a:rPr sz="2850" b="1" spc="-5" dirty="0">
                <a:solidFill>
                  <a:srgbClr val="EA5B24"/>
                </a:solidFill>
                <a:latin typeface="Trebuchet MS"/>
                <a:cs typeface="Trebuchet MS"/>
              </a:rPr>
              <a:t>3</a:t>
            </a:r>
            <a:endParaRPr sz="2850" dirty="0">
              <a:latin typeface="Trebuchet MS"/>
              <a:cs typeface="Trebuchet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0" y="3429205"/>
            <a:ext cx="5753982" cy="41307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888174"/>
            <a:ext cx="6196469" cy="6718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2592917"/>
            <a:ext cx="6199128" cy="42415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3341472" y="8"/>
            <a:ext cx="2858135" cy="6833870"/>
          </a:xfrm>
          <a:custGeom>
            <a:avLst/>
            <a:gdLst/>
            <a:ahLst/>
            <a:cxnLst/>
            <a:rect l="l" t="t" r="r" b="b"/>
            <a:pathLst>
              <a:path w="2858135" h="6833870">
                <a:moveTo>
                  <a:pt x="2857652" y="0"/>
                </a:moveTo>
                <a:lnTo>
                  <a:pt x="1268260" y="0"/>
                </a:lnTo>
                <a:lnTo>
                  <a:pt x="1044206" y="678992"/>
                </a:lnTo>
                <a:lnTo>
                  <a:pt x="416979" y="678992"/>
                </a:lnTo>
                <a:lnTo>
                  <a:pt x="0" y="1741614"/>
                </a:lnTo>
                <a:lnTo>
                  <a:pt x="711" y="6829742"/>
                </a:lnTo>
                <a:lnTo>
                  <a:pt x="2857652" y="6833298"/>
                </a:lnTo>
                <a:lnTo>
                  <a:pt x="28576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3336809" y="8"/>
            <a:ext cx="1278255" cy="6830059"/>
          </a:xfrm>
          <a:custGeom>
            <a:avLst/>
            <a:gdLst/>
            <a:ahLst/>
            <a:cxnLst/>
            <a:rect l="l" t="t" r="r" b="b"/>
            <a:pathLst>
              <a:path w="1278254" h="6830059">
                <a:moveTo>
                  <a:pt x="1277886" y="0"/>
                </a:moveTo>
                <a:lnTo>
                  <a:pt x="1267967" y="0"/>
                </a:lnTo>
                <a:lnTo>
                  <a:pt x="1045476" y="674268"/>
                </a:lnTo>
                <a:lnTo>
                  <a:pt x="418439" y="674268"/>
                </a:lnTo>
                <a:lnTo>
                  <a:pt x="304" y="1739900"/>
                </a:lnTo>
                <a:lnTo>
                  <a:pt x="0" y="1740712"/>
                </a:lnTo>
                <a:lnTo>
                  <a:pt x="698" y="6829742"/>
                </a:lnTo>
                <a:lnTo>
                  <a:pt x="10096" y="6829742"/>
                </a:lnTo>
                <a:lnTo>
                  <a:pt x="9385" y="1742528"/>
                </a:lnTo>
                <a:lnTo>
                  <a:pt x="424814" y="683691"/>
                </a:lnTo>
                <a:lnTo>
                  <a:pt x="1052271" y="683691"/>
                </a:lnTo>
                <a:lnTo>
                  <a:pt x="1053363" y="680427"/>
                </a:lnTo>
                <a:lnTo>
                  <a:pt x="1277886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3340765" y="6833584"/>
            <a:ext cx="2858770" cy="0"/>
          </a:xfrm>
          <a:custGeom>
            <a:avLst/>
            <a:gdLst/>
            <a:ahLst/>
            <a:cxnLst/>
            <a:rect l="l" t="t" r="r" b="b"/>
            <a:pathLst>
              <a:path w="2858770">
                <a:moveTo>
                  <a:pt x="0" y="0"/>
                </a:moveTo>
                <a:lnTo>
                  <a:pt x="2858363" y="0"/>
                </a:lnTo>
              </a:path>
            </a:pathLst>
          </a:custGeom>
          <a:ln w="9398">
            <a:solidFill>
              <a:srgbClr val="57565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3340028" y="6178069"/>
            <a:ext cx="2859405" cy="217804"/>
          </a:xfrm>
          <a:custGeom>
            <a:avLst/>
            <a:gdLst/>
            <a:ahLst/>
            <a:cxnLst/>
            <a:rect l="l" t="t" r="r" b="b"/>
            <a:pathLst>
              <a:path w="2859404" h="217804">
                <a:moveTo>
                  <a:pt x="2859100" y="0"/>
                </a:moveTo>
                <a:lnTo>
                  <a:pt x="1741551" y="0"/>
                </a:lnTo>
                <a:lnTo>
                  <a:pt x="1741004" y="139"/>
                </a:lnTo>
                <a:lnTo>
                  <a:pt x="1165936" y="115925"/>
                </a:lnTo>
                <a:lnTo>
                  <a:pt x="574154" y="115925"/>
                </a:lnTo>
                <a:lnTo>
                  <a:pt x="573684" y="116014"/>
                </a:lnTo>
                <a:lnTo>
                  <a:pt x="0" y="208394"/>
                </a:lnTo>
                <a:lnTo>
                  <a:pt x="1460" y="217703"/>
                </a:lnTo>
                <a:lnTo>
                  <a:pt x="574649" y="125349"/>
                </a:lnTo>
                <a:lnTo>
                  <a:pt x="1166647" y="125349"/>
                </a:lnTo>
                <a:lnTo>
                  <a:pt x="1167231" y="125260"/>
                </a:lnTo>
                <a:lnTo>
                  <a:pt x="1742274" y="9436"/>
                </a:lnTo>
                <a:lnTo>
                  <a:pt x="2859100" y="9436"/>
                </a:lnTo>
                <a:lnTo>
                  <a:pt x="2859100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3339416" y="5622532"/>
            <a:ext cx="2860040" cy="395605"/>
          </a:xfrm>
          <a:custGeom>
            <a:avLst/>
            <a:gdLst/>
            <a:ahLst/>
            <a:cxnLst/>
            <a:rect l="l" t="t" r="r" b="b"/>
            <a:pathLst>
              <a:path w="2860040" h="395604">
                <a:moveTo>
                  <a:pt x="2859709" y="0"/>
                </a:moveTo>
                <a:lnTo>
                  <a:pt x="1720850" y="0"/>
                </a:lnTo>
                <a:lnTo>
                  <a:pt x="1720037" y="292"/>
                </a:lnTo>
                <a:lnTo>
                  <a:pt x="1156258" y="214845"/>
                </a:lnTo>
                <a:lnTo>
                  <a:pt x="561733" y="214845"/>
                </a:lnTo>
                <a:lnTo>
                  <a:pt x="0" y="386372"/>
                </a:lnTo>
                <a:lnTo>
                  <a:pt x="2692" y="395338"/>
                </a:lnTo>
                <a:lnTo>
                  <a:pt x="562978" y="224281"/>
                </a:lnTo>
                <a:lnTo>
                  <a:pt x="1157973" y="224281"/>
                </a:lnTo>
                <a:lnTo>
                  <a:pt x="1722539" y="9436"/>
                </a:lnTo>
                <a:lnTo>
                  <a:pt x="2859709" y="9436"/>
                </a:lnTo>
                <a:lnTo>
                  <a:pt x="2859709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3338898" y="5137801"/>
            <a:ext cx="2860675" cy="550545"/>
          </a:xfrm>
          <a:custGeom>
            <a:avLst/>
            <a:gdLst/>
            <a:ahLst/>
            <a:cxnLst/>
            <a:rect l="l" t="t" r="r" b="b"/>
            <a:pathLst>
              <a:path w="2860675" h="550545">
                <a:moveTo>
                  <a:pt x="2860230" y="0"/>
                </a:moveTo>
                <a:lnTo>
                  <a:pt x="1702866" y="0"/>
                </a:lnTo>
                <a:lnTo>
                  <a:pt x="1701825" y="596"/>
                </a:lnTo>
                <a:lnTo>
                  <a:pt x="1147876" y="301205"/>
                </a:lnTo>
                <a:lnTo>
                  <a:pt x="550849" y="301205"/>
                </a:lnTo>
                <a:lnTo>
                  <a:pt x="0" y="541731"/>
                </a:lnTo>
                <a:lnTo>
                  <a:pt x="3759" y="550341"/>
                </a:lnTo>
                <a:lnTo>
                  <a:pt x="552742" y="310654"/>
                </a:lnTo>
                <a:lnTo>
                  <a:pt x="1150264" y="310654"/>
                </a:lnTo>
                <a:lnTo>
                  <a:pt x="1151331" y="310045"/>
                </a:lnTo>
                <a:lnTo>
                  <a:pt x="1705241" y="9448"/>
                </a:lnTo>
                <a:lnTo>
                  <a:pt x="2860230" y="9448"/>
                </a:lnTo>
                <a:lnTo>
                  <a:pt x="2860230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3338483" y="4707944"/>
            <a:ext cx="2860675" cy="687705"/>
          </a:xfrm>
          <a:custGeom>
            <a:avLst/>
            <a:gdLst/>
            <a:ahLst/>
            <a:cxnLst/>
            <a:rect l="l" t="t" r="r" b="b"/>
            <a:pathLst>
              <a:path w="2860675" h="687704">
                <a:moveTo>
                  <a:pt x="2860636" y="0"/>
                </a:moveTo>
                <a:lnTo>
                  <a:pt x="1686941" y="0"/>
                </a:lnTo>
                <a:lnTo>
                  <a:pt x="1685709" y="825"/>
                </a:lnTo>
                <a:lnTo>
                  <a:pt x="1140447" y="377748"/>
                </a:lnTo>
                <a:lnTo>
                  <a:pt x="541248" y="377748"/>
                </a:lnTo>
                <a:lnTo>
                  <a:pt x="0" y="679500"/>
                </a:lnTo>
                <a:lnTo>
                  <a:pt x="4559" y="687704"/>
                </a:lnTo>
                <a:lnTo>
                  <a:pt x="543598" y="387146"/>
                </a:lnTo>
                <a:lnTo>
                  <a:pt x="1143355" y="387146"/>
                </a:lnTo>
                <a:lnTo>
                  <a:pt x="1144600" y="386321"/>
                </a:lnTo>
                <a:lnTo>
                  <a:pt x="1689811" y="9448"/>
                </a:lnTo>
                <a:lnTo>
                  <a:pt x="2860636" y="9448"/>
                </a:lnTo>
                <a:lnTo>
                  <a:pt x="2860636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3338172" y="4321730"/>
            <a:ext cx="2861310" cy="811530"/>
          </a:xfrm>
          <a:custGeom>
            <a:avLst/>
            <a:gdLst/>
            <a:ahLst/>
            <a:cxnLst/>
            <a:rect l="l" t="t" r="r" b="b"/>
            <a:pathLst>
              <a:path w="2861310" h="811529">
                <a:moveTo>
                  <a:pt x="2860954" y="0"/>
                </a:moveTo>
                <a:lnTo>
                  <a:pt x="1672539" y="0"/>
                </a:lnTo>
                <a:lnTo>
                  <a:pt x="1133716" y="446519"/>
                </a:lnTo>
                <a:lnTo>
                  <a:pt x="532511" y="446519"/>
                </a:lnTo>
                <a:lnTo>
                  <a:pt x="531317" y="447357"/>
                </a:lnTo>
                <a:lnTo>
                  <a:pt x="0" y="803338"/>
                </a:lnTo>
                <a:lnTo>
                  <a:pt x="5219" y="811161"/>
                </a:lnTo>
                <a:lnTo>
                  <a:pt x="535292" y="455968"/>
                </a:lnTo>
                <a:lnTo>
                  <a:pt x="1137094" y="455968"/>
                </a:lnTo>
                <a:lnTo>
                  <a:pt x="1138402" y="454825"/>
                </a:lnTo>
                <a:lnTo>
                  <a:pt x="1675892" y="9436"/>
                </a:lnTo>
                <a:lnTo>
                  <a:pt x="2860954" y="9436"/>
                </a:lnTo>
                <a:lnTo>
                  <a:pt x="2860954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3337902" y="3971130"/>
            <a:ext cx="2861310" cy="923290"/>
          </a:xfrm>
          <a:custGeom>
            <a:avLst/>
            <a:gdLst/>
            <a:ahLst/>
            <a:cxnLst/>
            <a:rect l="l" t="t" r="r" b="b"/>
            <a:pathLst>
              <a:path w="2861310" h="923289">
                <a:moveTo>
                  <a:pt x="2861221" y="0"/>
                </a:moveTo>
                <a:lnTo>
                  <a:pt x="1659508" y="0"/>
                </a:lnTo>
                <a:lnTo>
                  <a:pt x="1127658" y="508952"/>
                </a:lnTo>
                <a:lnTo>
                  <a:pt x="524598" y="508952"/>
                </a:lnTo>
                <a:lnTo>
                  <a:pt x="0" y="915758"/>
                </a:lnTo>
                <a:lnTo>
                  <a:pt x="5727" y="923213"/>
                </a:lnTo>
                <a:lnTo>
                  <a:pt x="527748" y="518388"/>
                </a:lnTo>
                <a:lnTo>
                  <a:pt x="1131316" y="518388"/>
                </a:lnTo>
                <a:lnTo>
                  <a:pt x="1132725" y="517067"/>
                </a:lnTo>
                <a:lnTo>
                  <a:pt x="1663192" y="9423"/>
                </a:lnTo>
                <a:lnTo>
                  <a:pt x="2861221" y="9423"/>
                </a:lnTo>
                <a:lnTo>
                  <a:pt x="2861221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3337684" y="3650117"/>
            <a:ext cx="2861945" cy="1026160"/>
          </a:xfrm>
          <a:custGeom>
            <a:avLst/>
            <a:gdLst/>
            <a:ahLst/>
            <a:cxnLst/>
            <a:rect l="l" t="t" r="r" b="b"/>
            <a:pathLst>
              <a:path w="2861945" h="1026160">
                <a:moveTo>
                  <a:pt x="2861437" y="0"/>
                </a:moveTo>
                <a:lnTo>
                  <a:pt x="1647494" y="0"/>
                </a:lnTo>
                <a:lnTo>
                  <a:pt x="1646110" y="1524"/>
                </a:lnTo>
                <a:lnTo>
                  <a:pt x="1121981" y="566166"/>
                </a:lnTo>
                <a:lnTo>
                  <a:pt x="517334" y="566166"/>
                </a:lnTo>
                <a:lnTo>
                  <a:pt x="0" y="1018692"/>
                </a:lnTo>
                <a:lnTo>
                  <a:pt x="6184" y="1025753"/>
                </a:lnTo>
                <a:lnTo>
                  <a:pt x="520839" y="575589"/>
                </a:lnTo>
                <a:lnTo>
                  <a:pt x="1126070" y="575589"/>
                </a:lnTo>
                <a:lnTo>
                  <a:pt x="1651571" y="9448"/>
                </a:lnTo>
                <a:lnTo>
                  <a:pt x="2861437" y="9448"/>
                </a:lnTo>
                <a:lnTo>
                  <a:pt x="2861437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3337497" y="3354103"/>
            <a:ext cx="2861945" cy="1120775"/>
          </a:xfrm>
          <a:custGeom>
            <a:avLst/>
            <a:gdLst/>
            <a:ahLst/>
            <a:cxnLst/>
            <a:rect l="l" t="t" r="r" b="b"/>
            <a:pathLst>
              <a:path w="2861945" h="1120775">
                <a:moveTo>
                  <a:pt x="2861627" y="0"/>
                </a:moveTo>
                <a:lnTo>
                  <a:pt x="1636471" y="0"/>
                </a:lnTo>
                <a:lnTo>
                  <a:pt x="1635023" y="1701"/>
                </a:lnTo>
                <a:lnTo>
                  <a:pt x="1116812" y="618871"/>
                </a:lnTo>
                <a:lnTo>
                  <a:pt x="510628" y="618871"/>
                </a:lnTo>
                <a:lnTo>
                  <a:pt x="0" y="1113599"/>
                </a:lnTo>
                <a:lnTo>
                  <a:pt x="6540" y="1120368"/>
                </a:lnTo>
                <a:lnTo>
                  <a:pt x="514413" y="628307"/>
                </a:lnTo>
                <a:lnTo>
                  <a:pt x="1121168" y="628307"/>
                </a:lnTo>
                <a:lnTo>
                  <a:pt x="1640827" y="9436"/>
                </a:lnTo>
                <a:lnTo>
                  <a:pt x="2861627" y="9436"/>
                </a:lnTo>
                <a:lnTo>
                  <a:pt x="2861627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3337342" y="3079465"/>
            <a:ext cx="2861945" cy="1208405"/>
          </a:xfrm>
          <a:custGeom>
            <a:avLst/>
            <a:gdLst/>
            <a:ahLst/>
            <a:cxnLst/>
            <a:rect l="l" t="t" r="r" b="b"/>
            <a:pathLst>
              <a:path w="2861945" h="1208404">
                <a:moveTo>
                  <a:pt x="2861779" y="0"/>
                </a:moveTo>
                <a:lnTo>
                  <a:pt x="1626209" y="0"/>
                </a:lnTo>
                <a:lnTo>
                  <a:pt x="1111986" y="667778"/>
                </a:lnTo>
                <a:lnTo>
                  <a:pt x="504380" y="667778"/>
                </a:lnTo>
                <a:lnTo>
                  <a:pt x="0" y="1201661"/>
                </a:lnTo>
                <a:lnTo>
                  <a:pt x="6832" y="1208100"/>
                </a:lnTo>
                <a:lnTo>
                  <a:pt x="508419" y="677202"/>
                </a:lnTo>
                <a:lnTo>
                  <a:pt x="1116609" y="677202"/>
                </a:lnTo>
                <a:lnTo>
                  <a:pt x="1630807" y="9436"/>
                </a:lnTo>
                <a:lnTo>
                  <a:pt x="2861779" y="9436"/>
                </a:lnTo>
                <a:lnTo>
                  <a:pt x="2861779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3337260" y="2823304"/>
            <a:ext cx="2861945" cy="1290320"/>
          </a:xfrm>
          <a:custGeom>
            <a:avLst/>
            <a:gdLst/>
            <a:ahLst/>
            <a:cxnLst/>
            <a:rect l="l" t="t" r="r" b="b"/>
            <a:pathLst>
              <a:path w="2861945" h="1290320">
                <a:moveTo>
                  <a:pt x="2861868" y="0"/>
                </a:moveTo>
                <a:lnTo>
                  <a:pt x="1616583" y="0"/>
                </a:lnTo>
                <a:lnTo>
                  <a:pt x="1107490" y="713397"/>
                </a:lnTo>
                <a:lnTo>
                  <a:pt x="498525" y="713397"/>
                </a:lnTo>
                <a:lnTo>
                  <a:pt x="0" y="1283766"/>
                </a:lnTo>
                <a:lnTo>
                  <a:pt x="7035" y="1289989"/>
                </a:lnTo>
                <a:lnTo>
                  <a:pt x="502754" y="722833"/>
                </a:lnTo>
                <a:lnTo>
                  <a:pt x="1112278" y="722833"/>
                </a:lnTo>
                <a:lnTo>
                  <a:pt x="1621383" y="9436"/>
                </a:lnTo>
                <a:lnTo>
                  <a:pt x="2861868" y="9436"/>
                </a:lnTo>
                <a:lnTo>
                  <a:pt x="2861868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3337145" y="2583294"/>
            <a:ext cx="2862580" cy="1367155"/>
          </a:xfrm>
          <a:custGeom>
            <a:avLst/>
            <a:gdLst/>
            <a:ahLst/>
            <a:cxnLst/>
            <a:rect l="l" t="t" r="r" b="b"/>
            <a:pathLst>
              <a:path w="2862579" h="1367154">
                <a:moveTo>
                  <a:pt x="2861983" y="0"/>
                </a:moveTo>
                <a:lnTo>
                  <a:pt x="1607629" y="0"/>
                </a:lnTo>
                <a:lnTo>
                  <a:pt x="1103274" y="756158"/>
                </a:lnTo>
                <a:lnTo>
                  <a:pt x="493052" y="756158"/>
                </a:lnTo>
                <a:lnTo>
                  <a:pt x="0" y="1360728"/>
                </a:lnTo>
                <a:lnTo>
                  <a:pt x="7277" y="1366659"/>
                </a:lnTo>
                <a:lnTo>
                  <a:pt x="497522" y="765581"/>
                </a:lnTo>
                <a:lnTo>
                  <a:pt x="1108240" y="765581"/>
                </a:lnTo>
                <a:lnTo>
                  <a:pt x="1109662" y="763485"/>
                </a:lnTo>
                <a:lnTo>
                  <a:pt x="1612607" y="9436"/>
                </a:lnTo>
                <a:lnTo>
                  <a:pt x="2861983" y="9436"/>
                </a:lnTo>
                <a:lnTo>
                  <a:pt x="2861983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3337052" y="2357552"/>
            <a:ext cx="2862580" cy="1438910"/>
          </a:xfrm>
          <a:custGeom>
            <a:avLst/>
            <a:gdLst/>
            <a:ahLst/>
            <a:cxnLst/>
            <a:rect l="l" t="t" r="r" b="b"/>
            <a:pathLst>
              <a:path w="2862579" h="1438910">
                <a:moveTo>
                  <a:pt x="2862072" y="0"/>
                </a:moveTo>
                <a:lnTo>
                  <a:pt x="1599158" y="0"/>
                </a:lnTo>
                <a:lnTo>
                  <a:pt x="1597787" y="2209"/>
                </a:lnTo>
                <a:lnTo>
                  <a:pt x="1099273" y="796353"/>
                </a:lnTo>
                <a:lnTo>
                  <a:pt x="487908" y="796353"/>
                </a:lnTo>
                <a:lnTo>
                  <a:pt x="0" y="1433118"/>
                </a:lnTo>
                <a:lnTo>
                  <a:pt x="7442" y="1438833"/>
                </a:lnTo>
                <a:lnTo>
                  <a:pt x="492531" y="805789"/>
                </a:lnTo>
                <a:lnTo>
                  <a:pt x="1104455" y="805789"/>
                </a:lnTo>
                <a:lnTo>
                  <a:pt x="1604327" y="9423"/>
                </a:lnTo>
                <a:lnTo>
                  <a:pt x="2862072" y="9423"/>
                </a:lnTo>
                <a:lnTo>
                  <a:pt x="2862072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3336979" y="2144439"/>
            <a:ext cx="2862580" cy="1507490"/>
          </a:xfrm>
          <a:custGeom>
            <a:avLst/>
            <a:gdLst/>
            <a:ahLst/>
            <a:cxnLst/>
            <a:rect l="l" t="t" r="r" b="b"/>
            <a:pathLst>
              <a:path w="2862579" h="1507489">
                <a:moveTo>
                  <a:pt x="2862148" y="0"/>
                </a:moveTo>
                <a:lnTo>
                  <a:pt x="1591170" y="12"/>
                </a:lnTo>
                <a:lnTo>
                  <a:pt x="1095527" y="834301"/>
                </a:lnTo>
                <a:lnTo>
                  <a:pt x="483044" y="834301"/>
                </a:lnTo>
                <a:lnTo>
                  <a:pt x="0" y="1501432"/>
                </a:lnTo>
                <a:lnTo>
                  <a:pt x="7607" y="1506943"/>
                </a:lnTo>
                <a:lnTo>
                  <a:pt x="487819" y="843737"/>
                </a:lnTo>
                <a:lnTo>
                  <a:pt x="1100823" y="843737"/>
                </a:lnTo>
                <a:lnTo>
                  <a:pt x="1102233" y="841425"/>
                </a:lnTo>
                <a:lnTo>
                  <a:pt x="1596517" y="9423"/>
                </a:lnTo>
                <a:lnTo>
                  <a:pt x="2862148" y="9423"/>
                </a:lnTo>
                <a:lnTo>
                  <a:pt x="2862148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3336907" y="1942640"/>
            <a:ext cx="2862580" cy="1571625"/>
          </a:xfrm>
          <a:custGeom>
            <a:avLst/>
            <a:gdLst/>
            <a:ahLst/>
            <a:cxnLst/>
            <a:rect l="l" t="t" r="r" b="b"/>
            <a:pathLst>
              <a:path w="2862579" h="1571625">
                <a:moveTo>
                  <a:pt x="2862224" y="0"/>
                </a:moveTo>
                <a:lnTo>
                  <a:pt x="1583626" y="0"/>
                </a:lnTo>
                <a:lnTo>
                  <a:pt x="1091958" y="870242"/>
                </a:lnTo>
                <a:lnTo>
                  <a:pt x="478434" y="870242"/>
                </a:lnTo>
                <a:lnTo>
                  <a:pt x="0" y="1566113"/>
                </a:lnTo>
                <a:lnTo>
                  <a:pt x="7721" y="1571447"/>
                </a:lnTo>
                <a:lnTo>
                  <a:pt x="483374" y="879678"/>
                </a:lnTo>
                <a:lnTo>
                  <a:pt x="1097419" y="879678"/>
                </a:lnTo>
                <a:lnTo>
                  <a:pt x="1589074" y="9423"/>
                </a:lnTo>
                <a:lnTo>
                  <a:pt x="2862224" y="9423"/>
                </a:lnTo>
                <a:lnTo>
                  <a:pt x="2862224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3336845" y="1751002"/>
            <a:ext cx="2862580" cy="1633220"/>
          </a:xfrm>
          <a:custGeom>
            <a:avLst/>
            <a:gdLst/>
            <a:ahLst/>
            <a:cxnLst/>
            <a:rect l="l" t="t" r="r" b="b"/>
            <a:pathLst>
              <a:path w="2862579" h="1633220">
                <a:moveTo>
                  <a:pt x="2862275" y="0"/>
                </a:moveTo>
                <a:lnTo>
                  <a:pt x="1576438" y="0"/>
                </a:lnTo>
                <a:lnTo>
                  <a:pt x="1575117" y="2501"/>
                </a:lnTo>
                <a:lnTo>
                  <a:pt x="1088555" y="904392"/>
                </a:lnTo>
                <a:lnTo>
                  <a:pt x="474027" y="904392"/>
                </a:lnTo>
                <a:lnTo>
                  <a:pt x="0" y="1627555"/>
                </a:lnTo>
                <a:lnTo>
                  <a:pt x="7848" y="1632712"/>
                </a:lnTo>
                <a:lnTo>
                  <a:pt x="479145" y="913815"/>
                </a:lnTo>
                <a:lnTo>
                  <a:pt x="1094155" y="913815"/>
                </a:lnTo>
                <a:lnTo>
                  <a:pt x="1095514" y="911326"/>
                </a:lnTo>
                <a:lnTo>
                  <a:pt x="1582026" y="9436"/>
                </a:lnTo>
                <a:lnTo>
                  <a:pt x="2862275" y="9436"/>
                </a:lnTo>
                <a:lnTo>
                  <a:pt x="2862275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3336802" y="1568540"/>
            <a:ext cx="2862580" cy="1691639"/>
          </a:xfrm>
          <a:custGeom>
            <a:avLst/>
            <a:gdLst/>
            <a:ahLst/>
            <a:cxnLst/>
            <a:rect l="l" t="t" r="r" b="b"/>
            <a:pathLst>
              <a:path w="2862579" h="1691639">
                <a:moveTo>
                  <a:pt x="2862326" y="0"/>
                </a:moveTo>
                <a:lnTo>
                  <a:pt x="1569554" y="0"/>
                </a:lnTo>
                <a:lnTo>
                  <a:pt x="1568259" y="2578"/>
                </a:lnTo>
                <a:lnTo>
                  <a:pt x="1085342" y="936891"/>
                </a:lnTo>
                <a:lnTo>
                  <a:pt x="469887" y="936891"/>
                </a:lnTo>
                <a:lnTo>
                  <a:pt x="0" y="1686026"/>
                </a:lnTo>
                <a:lnTo>
                  <a:pt x="7950" y="1691043"/>
                </a:lnTo>
                <a:lnTo>
                  <a:pt x="475056" y="946315"/>
                </a:lnTo>
                <a:lnTo>
                  <a:pt x="1091031" y="946315"/>
                </a:lnTo>
                <a:lnTo>
                  <a:pt x="1575308" y="9448"/>
                </a:lnTo>
                <a:lnTo>
                  <a:pt x="2862326" y="9448"/>
                </a:lnTo>
                <a:lnTo>
                  <a:pt x="2862326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3336752" y="1394444"/>
            <a:ext cx="2862580" cy="1746885"/>
          </a:xfrm>
          <a:custGeom>
            <a:avLst/>
            <a:gdLst/>
            <a:ahLst/>
            <a:cxnLst/>
            <a:rect l="l" t="t" r="r" b="b"/>
            <a:pathLst>
              <a:path w="2862579" h="1746885">
                <a:moveTo>
                  <a:pt x="2862376" y="0"/>
                </a:moveTo>
                <a:lnTo>
                  <a:pt x="1563077" y="0"/>
                </a:lnTo>
                <a:lnTo>
                  <a:pt x="1082255" y="967879"/>
                </a:lnTo>
                <a:lnTo>
                  <a:pt x="465861" y="967879"/>
                </a:lnTo>
                <a:lnTo>
                  <a:pt x="464515" y="970178"/>
                </a:lnTo>
                <a:lnTo>
                  <a:pt x="0" y="1741830"/>
                </a:lnTo>
                <a:lnTo>
                  <a:pt x="8064" y="1746694"/>
                </a:lnTo>
                <a:lnTo>
                  <a:pt x="471233" y="977315"/>
                </a:lnTo>
                <a:lnTo>
                  <a:pt x="1088072" y="977315"/>
                </a:lnTo>
                <a:lnTo>
                  <a:pt x="1568881" y="9436"/>
                </a:lnTo>
                <a:lnTo>
                  <a:pt x="2862376" y="9436"/>
                </a:lnTo>
                <a:lnTo>
                  <a:pt x="2862376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3336710" y="1227961"/>
            <a:ext cx="2862580" cy="1800225"/>
          </a:xfrm>
          <a:custGeom>
            <a:avLst/>
            <a:gdLst/>
            <a:ahLst/>
            <a:cxnLst/>
            <a:rect l="l" t="t" r="r" b="b"/>
            <a:pathLst>
              <a:path w="2862579" h="1800225">
                <a:moveTo>
                  <a:pt x="2862414" y="0"/>
                </a:moveTo>
                <a:lnTo>
                  <a:pt x="1556829" y="0"/>
                </a:lnTo>
                <a:lnTo>
                  <a:pt x="1079322" y="997534"/>
                </a:lnTo>
                <a:lnTo>
                  <a:pt x="462076" y="997534"/>
                </a:lnTo>
                <a:lnTo>
                  <a:pt x="0" y="1795195"/>
                </a:lnTo>
                <a:lnTo>
                  <a:pt x="8115" y="1799920"/>
                </a:lnTo>
                <a:lnTo>
                  <a:pt x="467487" y="1006970"/>
                </a:lnTo>
                <a:lnTo>
                  <a:pt x="1085227" y="1006970"/>
                </a:lnTo>
                <a:lnTo>
                  <a:pt x="1562722" y="9436"/>
                </a:lnTo>
                <a:lnTo>
                  <a:pt x="2862414" y="9436"/>
                </a:lnTo>
                <a:lnTo>
                  <a:pt x="2862414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3336688" y="1068452"/>
            <a:ext cx="2862580" cy="1851025"/>
          </a:xfrm>
          <a:custGeom>
            <a:avLst/>
            <a:gdLst/>
            <a:ahLst/>
            <a:cxnLst/>
            <a:rect l="l" t="t" r="r" b="b"/>
            <a:pathLst>
              <a:path w="2862579" h="1851025">
                <a:moveTo>
                  <a:pt x="2862440" y="0"/>
                </a:moveTo>
                <a:lnTo>
                  <a:pt x="1550822" y="0"/>
                </a:lnTo>
                <a:lnTo>
                  <a:pt x="1549539" y="2743"/>
                </a:lnTo>
                <a:lnTo>
                  <a:pt x="1076464" y="1025944"/>
                </a:lnTo>
                <a:lnTo>
                  <a:pt x="458431" y="1025944"/>
                </a:lnTo>
                <a:lnTo>
                  <a:pt x="0" y="1846326"/>
                </a:lnTo>
                <a:lnTo>
                  <a:pt x="8204" y="1850898"/>
                </a:lnTo>
                <a:lnTo>
                  <a:pt x="463918" y="1035380"/>
                </a:lnTo>
                <a:lnTo>
                  <a:pt x="1082497" y="1035380"/>
                </a:lnTo>
                <a:lnTo>
                  <a:pt x="1556816" y="9436"/>
                </a:lnTo>
                <a:lnTo>
                  <a:pt x="2862440" y="9436"/>
                </a:lnTo>
                <a:lnTo>
                  <a:pt x="2862440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3336637" y="915367"/>
            <a:ext cx="2862580" cy="1899920"/>
          </a:xfrm>
          <a:custGeom>
            <a:avLst/>
            <a:gdLst/>
            <a:ahLst/>
            <a:cxnLst/>
            <a:rect l="l" t="t" r="r" b="b"/>
            <a:pathLst>
              <a:path w="2862579" h="1899920">
                <a:moveTo>
                  <a:pt x="2862491" y="0"/>
                </a:moveTo>
                <a:lnTo>
                  <a:pt x="1545107" y="0"/>
                </a:lnTo>
                <a:lnTo>
                  <a:pt x="1073823" y="1053211"/>
                </a:lnTo>
                <a:lnTo>
                  <a:pt x="454939" y="1053211"/>
                </a:lnTo>
                <a:lnTo>
                  <a:pt x="0" y="1895386"/>
                </a:lnTo>
                <a:lnTo>
                  <a:pt x="8280" y="1899831"/>
                </a:lnTo>
                <a:lnTo>
                  <a:pt x="460540" y="1062659"/>
                </a:lnTo>
                <a:lnTo>
                  <a:pt x="1079842" y="1062659"/>
                </a:lnTo>
                <a:lnTo>
                  <a:pt x="1551152" y="9436"/>
                </a:lnTo>
                <a:lnTo>
                  <a:pt x="2862491" y="9436"/>
                </a:lnTo>
                <a:lnTo>
                  <a:pt x="2862491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3336616" y="768196"/>
            <a:ext cx="2862580" cy="1946910"/>
          </a:xfrm>
          <a:custGeom>
            <a:avLst/>
            <a:gdLst/>
            <a:ahLst/>
            <a:cxnLst/>
            <a:rect l="l" t="t" r="r" b="b"/>
            <a:pathLst>
              <a:path w="2862579" h="1946910">
                <a:moveTo>
                  <a:pt x="2862503" y="0"/>
                </a:moveTo>
                <a:lnTo>
                  <a:pt x="1539557" y="0"/>
                </a:lnTo>
                <a:lnTo>
                  <a:pt x="1538325" y="2882"/>
                </a:lnTo>
                <a:lnTo>
                  <a:pt x="1071181" y="1079436"/>
                </a:lnTo>
                <a:lnTo>
                  <a:pt x="451561" y="1079436"/>
                </a:lnTo>
                <a:lnTo>
                  <a:pt x="0" y="1942553"/>
                </a:lnTo>
                <a:lnTo>
                  <a:pt x="8318" y="1946897"/>
                </a:lnTo>
                <a:lnTo>
                  <a:pt x="457250" y="1088872"/>
                </a:lnTo>
                <a:lnTo>
                  <a:pt x="1077328" y="1088872"/>
                </a:lnTo>
                <a:lnTo>
                  <a:pt x="1545717" y="9448"/>
                </a:lnTo>
                <a:lnTo>
                  <a:pt x="2862503" y="9448"/>
                </a:lnTo>
                <a:lnTo>
                  <a:pt x="2862503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3336595" y="626521"/>
            <a:ext cx="2862580" cy="1992630"/>
          </a:xfrm>
          <a:custGeom>
            <a:avLst/>
            <a:gdLst/>
            <a:ahLst/>
            <a:cxnLst/>
            <a:rect l="l" t="t" r="r" b="b"/>
            <a:pathLst>
              <a:path w="2862579" h="1992630">
                <a:moveTo>
                  <a:pt x="2862529" y="0"/>
                </a:moveTo>
                <a:lnTo>
                  <a:pt x="1534248" y="0"/>
                </a:lnTo>
                <a:lnTo>
                  <a:pt x="1068679" y="1104646"/>
                </a:lnTo>
                <a:lnTo>
                  <a:pt x="448335" y="1104646"/>
                </a:lnTo>
                <a:lnTo>
                  <a:pt x="446989" y="1107236"/>
                </a:lnTo>
                <a:lnTo>
                  <a:pt x="0" y="1987956"/>
                </a:lnTo>
                <a:lnTo>
                  <a:pt x="8382" y="1992185"/>
                </a:lnTo>
                <a:lnTo>
                  <a:pt x="454063" y="1114069"/>
                </a:lnTo>
                <a:lnTo>
                  <a:pt x="1074889" y="1114069"/>
                </a:lnTo>
                <a:lnTo>
                  <a:pt x="1540446" y="9436"/>
                </a:lnTo>
                <a:lnTo>
                  <a:pt x="2862529" y="9436"/>
                </a:lnTo>
                <a:lnTo>
                  <a:pt x="2862529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3336554" y="489925"/>
            <a:ext cx="2862580" cy="2036445"/>
          </a:xfrm>
          <a:custGeom>
            <a:avLst/>
            <a:gdLst/>
            <a:ahLst/>
            <a:cxnLst/>
            <a:rect l="l" t="t" r="r" b="b"/>
            <a:pathLst>
              <a:path w="2862579" h="2036445">
                <a:moveTo>
                  <a:pt x="2862567" y="0"/>
                </a:moveTo>
                <a:lnTo>
                  <a:pt x="1529118" y="0"/>
                </a:lnTo>
                <a:lnTo>
                  <a:pt x="1066292" y="1128979"/>
                </a:lnTo>
                <a:lnTo>
                  <a:pt x="445198" y="1128979"/>
                </a:lnTo>
                <a:lnTo>
                  <a:pt x="0" y="2031720"/>
                </a:lnTo>
                <a:lnTo>
                  <a:pt x="8420" y="2035873"/>
                </a:lnTo>
                <a:lnTo>
                  <a:pt x="451027" y="1138428"/>
                </a:lnTo>
                <a:lnTo>
                  <a:pt x="1072553" y="1138428"/>
                </a:lnTo>
                <a:lnTo>
                  <a:pt x="1535417" y="9423"/>
                </a:lnTo>
                <a:lnTo>
                  <a:pt x="2862567" y="9423"/>
                </a:lnTo>
                <a:lnTo>
                  <a:pt x="2862567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3336533" y="358043"/>
            <a:ext cx="2863215" cy="2078355"/>
          </a:xfrm>
          <a:custGeom>
            <a:avLst/>
            <a:gdLst/>
            <a:ahLst/>
            <a:cxnLst/>
            <a:rect l="l" t="t" r="r" b="b"/>
            <a:pathLst>
              <a:path w="2863215" h="2078355">
                <a:moveTo>
                  <a:pt x="2862592" y="0"/>
                </a:moveTo>
                <a:lnTo>
                  <a:pt x="1524190" y="0"/>
                </a:lnTo>
                <a:lnTo>
                  <a:pt x="1063955" y="1152474"/>
                </a:lnTo>
                <a:lnTo>
                  <a:pt x="442175" y="1152474"/>
                </a:lnTo>
                <a:lnTo>
                  <a:pt x="440893" y="1155179"/>
                </a:lnTo>
                <a:lnTo>
                  <a:pt x="0" y="2073998"/>
                </a:lnTo>
                <a:lnTo>
                  <a:pt x="8470" y="2078037"/>
                </a:lnTo>
                <a:lnTo>
                  <a:pt x="448081" y="1161910"/>
                </a:lnTo>
                <a:lnTo>
                  <a:pt x="1070267" y="1161910"/>
                </a:lnTo>
                <a:lnTo>
                  <a:pt x="1530527" y="9436"/>
                </a:lnTo>
                <a:lnTo>
                  <a:pt x="2862592" y="9436"/>
                </a:lnTo>
                <a:lnTo>
                  <a:pt x="2862592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3336523" y="230601"/>
            <a:ext cx="2863215" cy="2118995"/>
          </a:xfrm>
          <a:custGeom>
            <a:avLst/>
            <a:gdLst/>
            <a:ahLst/>
            <a:cxnLst/>
            <a:rect l="l" t="t" r="r" b="b"/>
            <a:pathLst>
              <a:path w="2863215" h="2118995">
                <a:moveTo>
                  <a:pt x="2862605" y="0"/>
                </a:moveTo>
                <a:lnTo>
                  <a:pt x="1519377" y="0"/>
                </a:lnTo>
                <a:lnTo>
                  <a:pt x="1061656" y="1175169"/>
                </a:lnTo>
                <a:lnTo>
                  <a:pt x="439229" y="1175169"/>
                </a:lnTo>
                <a:lnTo>
                  <a:pt x="437972" y="1177899"/>
                </a:lnTo>
                <a:lnTo>
                  <a:pt x="0" y="2114804"/>
                </a:lnTo>
                <a:lnTo>
                  <a:pt x="8509" y="2118791"/>
                </a:lnTo>
                <a:lnTo>
                  <a:pt x="445198" y="1184605"/>
                </a:lnTo>
                <a:lnTo>
                  <a:pt x="1068057" y="1184605"/>
                </a:lnTo>
                <a:lnTo>
                  <a:pt x="1069251" y="1181582"/>
                </a:lnTo>
                <a:lnTo>
                  <a:pt x="1525803" y="9436"/>
                </a:lnTo>
                <a:lnTo>
                  <a:pt x="2862605" y="9436"/>
                </a:lnTo>
                <a:lnTo>
                  <a:pt x="2862605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3336523" y="107292"/>
            <a:ext cx="2863215" cy="2158365"/>
          </a:xfrm>
          <a:custGeom>
            <a:avLst/>
            <a:gdLst/>
            <a:ahLst/>
            <a:cxnLst/>
            <a:rect l="l" t="t" r="r" b="b"/>
            <a:pathLst>
              <a:path w="2863215" h="2158365">
                <a:moveTo>
                  <a:pt x="2862605" y="0"/>
                </a:moveTo>
                <a:lnTo>
                  <a:pt x="1514729" y="0"/>
                </a:lnTo>
                <a:lnTo>
                  <a:pt x="1059434" y="1197114"/>
                </a:lnTo>
                <a:lnTo>
                  <a:pt x="436410" y="1197114"/>
                </a:lnTo>
                <a:lnTo>
                  <a:pt x="0" y="2154326"/>
                </a:lnTo>
                <a:lnTo>
                  <a:pt x="8521" y="2158225"/>
                </a:lnTo>
                <a:lnTo>
                  <a:pt x="442417" y="1206563"/>
                </a:lnTo>
                <a:lnTo>
                  <a:pt x="1065949" y="1206563"/>
                </a:lnTo>
                <a:lnTo>
                  <a:pt x="1067092" y="1203515"/>
                </a:lnTo>
                <a:lnTo>
                  <a:pt x="1521231" y="9423"/>
                </a:lnTo>
                <a:lnTo>
                  <a:pt x="2862605" y="9423"/>
                </a:lnTo>
                <a:lnTo>
                  <a:pt x="2862605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3336493" y="8"/>
            <a:ext cx="1516380" cy="2184400"/>
          </a:xfrm>
          <a:custGeom>
            <a:avLst/>
            <a:gdLst/>
            <a:ahLst/>
            <a:cxnLst/>
            <a:rect l="l" t="t" r="r" b="b"/>
            <a:pathLst>
              <a:path w="1516379" h="2184400">
                <a:moveTo>
                  <a:pt x="1515757" y="0"/>
                </a:moveTo>
                <a:lnTo>
                  <a:pt x="1505724" y="0"/>
                </a:lnTo>
                <a:lnTo>
                  <a:pt x="1057351" y="1206220"/>
                </a:lnTo>
                <a:lnTo>
                  <a:pt x="433654" y="1206220"/>
                </a:lnTo>
                <a:lnTo>
                  <a:pt x="0" y="2180437"/>
                </a:lnTo>
                <a:lnTo>
                  <a:pt x="8572" y="2184247"/>
                </a:lnTo>
                <a:lnTo>
                  <a:pt x="439775" y="1215656"/>
                </a:lnTo>
                <a:lnTo>
                  <a:pt x="1063878" y="1215656"/>
                </a:lnTo>
                <a:lnTo>
                  <a:pt x="1515757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3336479" y="8"/>
            <a:ext cx="1469390" cy="2105660"/>
          </a:xfrm>
          <a:custGeom>
            <a:avLst/>
            <a:gdLst/>
            <a:ahLst/>
            <a:cxnLst/>
            <a:rect l="l" t="t" r="r" b="b"/>
            <a:pathLst>
              <a:path w="1469389" h="2105660">
                <a:moveTo>
                  <a:pt x="1469377" y="0"/>
                </a:moveTo>
                <a:lnTo>
                  <a:pt x="1459369" y="0"/>
                </a:lnTo>
                <a:lnTo>
                  <a:pt x="1055306" y="1111034"/>
                </a:lnTo>
                <a:lnTo>
                  <a:pt x="430999" y="1111034"/>
                </a:lnTo>
                <a:lnTo>
                  <a:pt x="429793" y="1113878"/>
                </a:lnTo>
                <a:lnTo>
                  <a:pt x="0" y="2101710"/>
                </a:lnTo>
                <a:lnTo>
                  <a:pt x="8585" y="2105469"/>
                </a:lnTo>
                <a:lnTo>
                  <a:pt x="437184" y="1120470"/>
                </a:lnTo>
                <a:lnTo>
                  <a:pt x="1061872" y="1120470"/>
                </a:lnTo>
                <a:lnTo>
                  <a:pt x="1063015" y="1117371"/>
                </a:lnTo>
                <a:lnTo>
                  <a:pt x="1469377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3336452" y="8"/>
            <a:ext cx="1426210" cy="2029460"/>
          </a:xfrm>
          <a:custGeom>
            <a:avLst/>
            <a:gdLst/>
            <a:ahLst/>
            <a:cxnLst/>
            <a:rect l="l" t="t" r="r" b="b"/>
            <a:pathLst>
              <a:path w="1426210" h="2029460">
                <a:moveTo>
                  <a:pt x="1426083" y="0"/>
                </a:moveTo>
                <a:lnTo>
                  <a:pt x="1416100" y="0"/>
                </a:lnTo>
                <a:lnTo>
                  <a:pt x="1053312" y="1018679"/>
                </a:lnTo>
                <a:lnTo>
                  <a:pt x="428434" y="1018679"/>
                </a:lnTo>
                <a:lnTo>
                  <a:pt x="0" y="2025345"/>
                </a:lnTo>
                <a:lnTo>
                  <a:pt x="8636" y="2029015"/>
                </a:lnTo>
                <a:lnTo>
                  <a:pt x="434657" y="1028103"/>
                </a:lnTo>
                <a:lnTo>
                  <a:pt x="1059929" y="1028103"/>
                </a:lnTo>
                <a:lnTo>
                  <a:pt x="1426083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3336423" y="8"/>
            <a:ext cx="1386205" cy="1955164"/>
          </a:xfrm>
          <a:custGeom>
            <a:avLst/>
            <a:gdLst/>
            <a:ahLst/>
            <a:cxnLst/>
            <a:rect l="l" t="t" r="r" b="b"/>
            <a:pathLst>
              <a:path w="1386204" h="1955164">
                <a:moveTo>
                  <a:pt x="1385582" y="0"/>
                </a:moveTo>
                <a:lnTo>
                  <a:pt x="1375625" y="0"/>
                </a:lnTo>
                <a:lnTo>
                  <a:pt x="1051394" y="928941"/>
                </a:lnTo>
                <a:lnTo>
                  <a:pt x="425945" y="928941"/>
                </a:lnTo>
                <a:lnTo>
                  <a:pt x="0" y="1951151"/>
                </a:lnTo>
                <a:lnTo>
                  <a:pt x="8699" y="1954771"/>
                </a:lnTo>
                <a:lnTo>
                  <a:pt x="432206" y="938377"/>
                </a:lnTo>
                <a:lnTo>
                  <a:pt x="1058037" y="938377"/>
                </a:lnTo>
                <a:lnTo>
                  <a:pt x="1385582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3336433" y="8"/>
            <a:ext cx="1348105" cy="1882775"/>
          </a:xfrm>
          <a:custGeom>
            <a:avLst/>
            <a:gdLst/>
            <a:ahLst/>
            <a:cxnLst/>
            <a:rect l="l" t="t" r="r" b="b"/>
            <a:pathLst>
              <a:path w="1348104" h="1882775">
                <a:moveTo>
                  <a:pt x="1347584" y="0"/>
                </a:moveTo>
                <a:lnTo>
                  <a:pt x="1337627" y="0"/>
                </a:lnTo>
                <a:lnTo>
                  <a:pt x="1049477" y="841730"/>
                </a:lnTo>
                <a:lnTo>
                  <a:pt x="423494" y="841730"/>
                </a:lnTo>
                <a:lnTo>
                  <a:pt x="0" y="1879028"/>
                </a:lnTo>
                <a:lnTo>
                  <a:pt x="8699" y="1882571"/>
                </a:lnTo>
                <a:lnTo>
                  <a:pt x="429844" y="851154"/>
                </a:lnTo>
                <a:lnTo>
                  <a:pt x="1056195" y="851154"/>
                </a:lnTo>
                <a:lnTo>
                  <a:pt x="1347584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3336423" y="8"/>
            <a:ext cx="1311910" cy="1812925"/>
          </a:xfrm>
          <a:custGeom>
            <a:avLst/>
            <a:gdLst/>
            <a:ahLst/>
            <a:cxnLst/>
            <a:rect l="l" t="t" r="r" b="b"/>
            <a:pathLst>
              <a:path w="1311910" h="1812925">
                <a:moveTo>
                  <a:pt x="1311871" y="0"/>
                </a:moveTo>
                <a:lnTo>
                  <a:pt x="1301940" y="0"/>
                </a:lnTo>
                <a:lnTo>
                  <a:pt x="1047648" y="756881"/>
                </a:lnTo>
                <a:lnTo>
                  <a:pt x="421131" y="756881"/>
                </a:lnTo>
                <a:lnTo>
                  <a:pt x="0" y="1808861"/>
                </a:lnTo>
                <a:lnTo>
                  <a:pt x="8712" y="1812366"/>
                </a:lnTo>
                <a:lnTo>
                  <a:pt x="427507" y="766305"/>
                </a:lnTo>
                <a:lnTo>
                  <a:pt x="1054404" y="766305"/>
                </a:lnTo>
                <a:lnTo>
                  <a:pt x="1311871" y="0"/>
                </a:lnTo>
                <a:close/>
              </a:path>
            </a:pathLst>
          </a:custGeom>
          <a:solidFill>
            <a:srgbClr val="5756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5862472" y="6756368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68" y="0"/>
                </a:lnTo>
              </a:path>
            </a:pathLst>
          </a:custGeom>
          <a:ln w="353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5862472" y="6608089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68" y="0"/>
                </a:lnTo>
              </a:path>
            </a:pathLst>
          </a:custGeom>
          <a:ln w="353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5862472" y="6459791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68" y="0"/>
                </a:lnTo>
              </a:path>
            </a:pathLst>
          </a:custGeom>
          <a:ln w="353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5862472" y="6311538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68" y="0"/>
                </a:lnTo>
              </a:path>
            </a:pathLst>
          </a:custGeom>
          <a:ln w="35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5862472" y="6163227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68" y="0"/>
                </a:lnTo>
              </a:path>
            </a:pathLst>
          </a:custGeom>
          <a:ln w="35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5862472" y="6014980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68" y="0"/>
                </a:lnTo>
              </a:path>
            </a:pathLst>
          </a:custGeom>
          <a:ln w="353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5862472" y="5866682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68" y="0"/>
                </a:lnTo>
              </a:path>
            </a:pathLst>
          </a:custGeom>
          <a:ln w="353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5862472" y="5718403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68" y="0"/>
                </a:lnTo>
              </a:path>
            </a:pathLst>
          </a:custGeom>
          <a:ln w="353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5862472" y="5570156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68" y="0"/>
                </a:lnTo>
              </a:path>
            </a:pathLst>
          </a:custGeom>
          <a:ln w="353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5862472" y="5421864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68" y="0"/>
                </a:lnTo>
              </a:path>
            </a:pathLst>
          </a:custGeom>
          <a:ln w="35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5862472" y="5273586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68" y="0"/>
                </a:lnTo>
              </a:path>
            </a:pathLst>
          </a:custGeom>
          <a:ln w="353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5862472" y="5125320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68" y="0"/>
                </a:lnTo>
              </a:path>
            </a:pathLst>
          </a:custGeom>
          <a:ln w="353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5862472" y="4977028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68" y="0"/>
                </a:lnTo>
              </a:path>
            </a:pathLst>
          </a:custGeom>
          <a:ln w="353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5862472" y="4828768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68" y="0"/>
                </a:lnTo>
              </a:path>
            </a:pathLst>
          </a:custGeom>
          <a:ln w="352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5862472" y="4680496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68" y="0"/>
                </a:lnTo>
              </a:path>
            </a:pathLst>
          </a:custGeom>
          <a:ln w="353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5862472" y="4532210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68" y="0"/>
                </a:lnTo>
              </a:path>
            </a:pathLst>
          </a:custGeom>
          <a:ln w="353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5862472" y="4383938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68" y="0"/>
                </a:lnTo>
              </a:path>
            </a:pathLst>
          </a:custGeom>
          <a:ln w="353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5862472" y="4235615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68" y="0"/>
                </a:lnTo>
              </a:path>
            </a:pathLst>
          </a:custGeom>
          <a:ln w="353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5862472" y="4087348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68" y="0"/>
                </a:lnTo>
              </a:path>
            </a:pathLst>
          </a:custGeom>
          <a:ln w="35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5862472" y="3939082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68" y="0"/>
                </a:lnTo>
              </a:path>
            </a:pathLst>
          </a:custGeom>
          <a:ln w="353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5862472" y="3790816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68" y="0"/>
                </a:lnTo>
              </a:path>
            </a:pathLst>
          </a:custGeom>
          <a:ln w="353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5862472" y="3642544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68" y="0"/>
                </a:lnTo>
              </a:path>
            </a:pathLst>
          </a:custGeom>
          <a:ln w="353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5862472" y="3494271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68" y="0"/>
                </a:lnTo>
              </a:path>
            </a:pathLst>
          </a:custGeom>
          <a:ln w="353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5862472" y="3345992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68" y="0"/>
                </a:lnTo>
              </a:path>
            </a:pathLst>
          </a:custGeom>
          <a:ln w="353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5862472" y="3197713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68" y="0"/>
                </a:lnTo>
              </a:path>
            </a:pathLst>
          </a:custGeom>
          <a:ln w="353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5862472" y="3049428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68" y="0"/>
                </a:lnTo>
              </a:path>
            </a:pathLst>
          </a:custGeom>
          <a:ln w="35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5862472" y="2901156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68" y="0"/>
                </a:lnTo>
              </a:path>
            </a:pathLst>
          </a:custGeom>
          <a:ln w="353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5862472" y="2752877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68" y="0"/>
                </a:lnTo>
              </a:path>
            </a:pathLst>
          </a:custGeom>
          <a:ln w="353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5862472" y="2604585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68" y="0"/>
                </a:lnTo>
              </a:path>
            </a:pathLst>
          </a:custGeom>
          <a:ln w="353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5862472" y="2456319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68" y="0"/>
                </a:lnTo>
              </a:path>
            </a:pathLst>
          </a:custGeom>
          <a:ln w="353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5862472" y="2308047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68" y="0"/>
                </a:lnTo>
              </a:path>
            </a:pathLst>
          </a:custGeom>
          <a:ln w="353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5862472" y="2159755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68" y="0"/>
                </a:lnTo>
              </a:path>
            </a:pathLst>
          </a:custGeom>
          <a:ln w="353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5862472" y="2011489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68" y="0"/>
                </a:lnTo>
              </a:path>
            </a:pathLst>
          </a:custGeom>
          <a:ln w="353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5862472" y="1863217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68" y="0"/>
                </a:lnTo>
              </a:path>
            </a:pathLst>
          </a:custGeom>
          <a:ln w="353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5862472" y="1714938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68" y="0"/>
                </a:lnTo>
              </a:path>
            </a:pathLst>
          </a:custGeom>
          <a:ln w="353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5862472" y="1566659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68" y="0"/>
                </a:lnTo>
              </a:path>
            </a:pathLst>
          </a:custGeom>
          <a:ln w="353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5862472" y="1418374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68" y="0"/>
                </a:lnTo>
              </a:path>
            </a:pathLst>
          </a:custGeom>
          <a:ln w="353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5862472" y="1270114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68" y="0"/>
                </a:lnTo>
              </a:path>
            </a:pathLst>
          </a:custGeom>
          <a:ln w="353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5862472" y="1121835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68" y="0"/>
                </a:lnTo>
              </a:path>
            </a:pathLst>
          </a:custGeom>
          <a:ln w="353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5862472" y="973556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68" y="0"/>
                </a:lnTo>
              </a:path>
            </a:pathLst>
          </a:custGeom>
          <a:ln w="353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5862472" y="825277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68" y="0"/>
                </a:lnTo>
              </a:path>
            </a:pathLst>
          </a:custGeom>
          <a:ln w="353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5862472" y="677005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68" y="0"/>
                </a:lnTo>
              </a:path>
            </a:pathLst>
          </a:custGeom>
          <a:ln w="353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5862472" y="528713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68" y="0"/>
                </a:lnTo>
              </a:path>
            </a:pathLst>
          </a:custGeom>
          <a:ln w="353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5862472" y="380441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68" y="0"/>
                </a:lnTo>
              </a:path>
            </a:pathLst>
          </a:custGeom>
          <a:ln w="353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5862472" y="232175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68" y="0"/>
                </a:lnTo>
              </a:path>
            </a:pathLst>
          </a:custGeom>
          <a:ln w="353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5862472" y="83889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68" y="0"/>
                </a:lnTo>
              </a:path>
            </a:pathLst>
          </a:custGeom>
          <a:ln w="353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5630926" y="6756368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81" y="0"/>
                </a:lnTo>
              </a:path>
            </a:pathLst>
          </a:custGeom>
          <a:ln w="353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5630926" y="6608089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81" y="0"/>
                </a:lnTo>
              </a:path>
            </a:pathLst>
          </a:custGeom>
          <a:ln w="353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5630926" y="6459791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81" y="0"/>
                </a:lnTo>
              </a:path>
            </a:pathLst>
          </a:custGeom>
          <a:ln w="353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5630926" y="6311538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81" y="0"/>
                </a:lnTo>
              </a:path>
            </a:pathLst>
          </a:custGeom>
          <a:ln w="35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5630926" y="6163227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81" y="0"/>
                </a:lnTo>
              </a:path>
            </a:pathLst>
          </a:custGeom>
          <a:ln w="35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5630926" y="6014980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81" y="0"/>
                </a:lnTo>
              </a:path>
            </a:pathLst>
          </a:custGeom>
          <a:ln w="353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5630926" y="5866682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81" y="0"/>
                </a:lnTo>
              </a:path>
            </a:pathLst>
          </a:custGeom>
          <a:ln w="353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5630926" y="5718403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81" y="0"/>
                </a:lnTo>
              </a:path>
            </a:pathLst>
          </a:custGeom>
          <a:ln w="353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5630926" y="5570156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81" y="0"/>
                </a:lnTo>
              </a:path>
            </a:pathLst>
          </a:custGeom>
          <a:ln w="353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5630926" y="5421864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81" y="0"/>
                </a:lnTo>
              </a:path>
            </a:pathLst>
          </a:custGeom>
          <a:ln w="35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5630926" y="5273586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81" y="0"/>
                </a:lnTo>
              </a:path>
            </a:pathLst>
          </a:custGeom>
          <a:ln w="353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5630926" y="5125320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81" y="0"/>
                </a:lnTo>
              </a:path>
            </a:pathLst>
          </a:custGeom>
          <a:ln w="353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5630926" y="4977028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81" y="0"/>
                </a:lnTo>
              </a:path>
            </a:pathLst>
          </a:custGeom>
          <a:ln w="353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5630926" y="4828768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81" y="0"/>
                </a:lnTo>
              </a:path>
            </a:pathLst>
          </a:custGeom>
          <a:ln w="352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/>
          <p:nvPr/>
        </p:nvSpPr>
        <p:spPr>
          <a:xfrm>
            <a:off x="5630926" y="4680496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81" y="0"/>
                </a:lnTo>
              </a:path>
            </a:pathLst>
          </a:custGeom>
          <a:ln w="353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00"/>
          <p:cNvSpPr/>
          <p:nvPr/>
        </p:nvSpPr>
        <p:spPr>
          <a:xfrm>
            <a:off x="5630926" y="4532210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81" y="0"/>
                </a:lnTo>
              </a:path>
            </a:pathLst>
          </a:custGeom>
          <a:ln w="353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01"/>
          <p:cNvSpPr/>
          <p:nvPr/>
        </p:nvSpPr>
        <p:spPr>
          <a:xfrm>
            <a:off x="5630926" y="4383938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81" y="0"/>
                </a:lnTo>
              </a:path>
            </a:pathLst>
          </a:custGeom>
          <a:ln w="353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102"/>
          <p:cNvSpPr/>
          <p:nvPr/>
        </p:nvSpPr>
        <p:spPr>
          <a:xfrm>
            <a:off x="5630926" y="4235615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81" y="0"/>
                </a:lnTo>
              </a:path>
            </a:pathLst>
          </a:custGeom>
          <a:ln w="353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" name="object 103"/>
          <p:cNvSpPr/>
          <p:nvPr/>
        </p:nvSpPr>
        <p:spPr>
          <a:xfrm>
            <a:off x="5630926" y="4087348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81" y="0"/>
                </a:lnTo>
              </a:path>
            </a:pathLst>
          </a:custGeom>
          <a:ln w="35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object 104"/>
          <p:cNvSpPr/>
          <p:nvPr/>
        </p:nvSpPr>
        <p:spPr>
          <a:xfrm>
            <a:off x="5630926" y="3939082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81" y="0"/>
                </a:lnTo>
              </a:path>
            </a:pathLst>
          </a:custGeom>
          <a:ln w="353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object 105"/>
          <p:cNvSpPr/>
          <p:nvPr/>
        </p:nvSpPr>
        <p:spPr>
          <a:xfrm>
            <a:off x="5630926" y="3790816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81" y="0"/>
                </a:lnTo>
              </a:path>
            </a:pathLst>
          </a:custGeom>
          <a:ln w="353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" name="object 106"/>
          <p:cNvSpPr/>
          <p:nvPr/>
        </p:nvSpPr>
        <p:spPr>
          <a:xfrm>
            <a:off x="5630926" y="3642544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81" y="0"/>
                </a:lnTo>
              </a:path>
            </a:pathLst>
          </a:custGeom>
          <a:ln w="353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object 107"/>
          <p:cNvSpPr/>
          <p:nvPr/>
        </p:nvSpPr>
        <p:spPr>
          <a:xfrm>
            <a:off x="5630926" y="3494271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81" y="0"/>
                </a:lnTo>
              </a:path>
            </a:pathLst>
          </a:custGeom>
          <a:ln w="353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" name="object 108"/>
          <p:cNvSpPr/>
          <p:nvPr/>
        </p:nvSpPr>
        <p:spPr>
          <a:xfrm>
            <a:off x="5630926" y="3345992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81" y="0"/>
                </a:lnTo>
              </a:path>
            </a:pathLst>
          </a:custGeom>
          <a:ln w="353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" name="object 109"/>
          <p:cNvSpPr/>
          <p:nvPr/>
        </p:nvSpPr>
        <p:spPr>
          <a:xfrm>
            <a:off x="5630926" y="3197713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81" y="0"/>
                </a:lnTo>
              </a:path>
            </a:pathLst>
          </a:custGeom>
          <a:ln w="353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" name="object 110"/>
          <p:cNvSpPr/>
          <p:nvPr/>
        </p:nvSpPr>
        <p:spPr>
          <a:xfrm>
            <a:off x="5630926" y="3049428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81" y="0"/>
                </a:lnTo>
              </a:path>
            </a:pathLst>
          </a:custGeom>
          <a:ln w="35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" name="object 111"/>
          <p:cNvSpPr/>
          <p:nvPr/>
        </p:nvSpPr>
        <p:spPr>
          <a:xfrm>
            <a:off x="5630926" y="2901156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81" y="0"/>
                </a:lnTo>
              </a:path>
            </a:pathLst>
          </a:custGeom>
          <a:ln w="353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" name="object 112"/>
          <p:cNvSpPr/>
          <p:nvPr/>
        </p:nvSpPr>
        <p:spPr>
          <a:xfrm>
            <a:off x="5630926" y="2752877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81" y="0"/>
                </a:lnTo>
              </a:path>
            </a:pathLst>
          </a:custGeom>
          <a:ln w="353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" name="object 113"/>
          <p:cNvSpPr/>
          <p:nvPr/>
        </p:nvSpPr>
        <p:spPr>
          <a:xfrm>
            <a:off x="5630926" y="2604585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81" y="0"/>
                </a:lnTo>
              </a:path>
            </a:pathLst>
          </a:custGeom>
          <a:ln w="353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" name="object 114"/>
          <p:cNvSpPr/>
          <p:nvPr/>
        </p:nvSpPr>
        <p:spPr>
          <a:xfrm>
            <a:off x="5630926" y="2456319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81" y="0"/>
                </a:lnTo>
              </a:path>
            </a:pathLst>
          </a:custGeom>
          <a:ln w="353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" name="object 115"/>
          <p:cNvSpPr/>
          <p:nvPr/>
        </p:nvSpPr>
        <p:spPr>
          <a:xfrm>
            <a:off x="5630926" y="2308047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81" y="0"/>
                </a:lnTo>
              </a:path>
            </a:pathLst>
          </a:custGeom>
          <a:ln w="353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" name="object 116"/>
          <p:cNvSpPr/>
          <p:nvPr/>
        </p:nvSpPr>
        <p:spPr>
          <a:xfrm>
            <a:off x="5630926" y="2159755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81" y="0"/>
                </a:lnTo>
              </a:path>
            </a:pathLst>
          </a:custGeom>
          <a:ln w="353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" name="object 117"/>
          <p:cNvSpPr/>
          <p:nvPr/>
        </p:nvSpPr>
        <p:spPr>
          <a:xfrm>
            <a:off x="5630926" y="2011489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81" y="0"/>
                </a:lnTo>
              </a:path>
            </a:pathLst>
          </a:custGeom>
          <a:ln w="353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" name="object 118"/>
          <p:cNvSpPr/>
          <p:nvPr/>
        </p:nvSpPr>
        <p:spPr>
          <a:xfrm>
            <a:off x="5630926" y="1863217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81" y="0"/>
                </a:lnTo>
              </a:path>
            </a:pathLst>
          </a:custGeom>
          <a:ln w="353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" name="object 119"/>
          <p:cNvSpPr/>
          <p:nvPr/>
        </p:nvSpPr>
        <p:spPr>
          <a:xfrm>
            <a:off x="5630926" y="1714938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81" y="0"/>
                </a:lnTo>
              </a:path>
            </a:pathLst>
          </a:custGeom>
          <a:ln w="353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" name="object 120"/>
          <p:cNvSpPr/>
          <p:nvPr/>
        </p:nvSpPr>
        <p:spPr>
          <a:xfrm>
            <a:off x="5630926" y="1566659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81" y="0"/>
                </a:lnTo>
              </a:path>
            </a:pathLst>
          </a:custGeom>
          <a:ln w="353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" name="object 121"/>
          <p:cNvSpPr/>
          <p:nvPr/>
        </p:nvSpPr>
        <p:spPr>
          <a:xfrm>
            <a:off x="5630926" y="1418374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81" y="0"/>
                </a:lnTo>
              </a:path>
            </a:pathLst>
          </a:custGeom>
          <a:ln w="353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" name="object 122"/>
          <p:cNvSpPr/>
          <p:nvPr/>
        </p:nvSpPr>
        <p:spPr>
          <a:xfrm>
            <a:off x="5630926" y="1270114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81" y="0"/>
                </a:lnTo>
              </a:path>
            </a:pathLst>
          </a:custGeom>
          <a:ln w="353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object 123"/>
          <p:cNvSpPr/>
          <p:nvPr/>
        </p:nvSpPr>
        <p:spPr>
          <a:xfrm>
            <a:off x="5630926" y="1121835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81" y="0"/>
                </a:lnTo>
              </a:path>
            </a:pathLst>
          </a:custGeom>
          <a:ln w="353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" name="object 124"/>
          <p:cNvSpPr/>
          <p:nvPr/>
        </p:nvSpPr>
        <p:spPr>
          <a:xfrm>
            <a:off x="5630926" y="973556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81" y="0"/>
                </a:lnTo>
              </a:path>
            </a:pathLst>
          </a:custGeom>
          <a:ln w="353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" name="object 125"/>
          <p:cNvSpPr/>
          <p:nvPr/>
        </p:nvSpPr>
        <p:spPr>
          <a:xfrm>
            <a:off x="5630926" y="825277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81" y="0"/>
                </a:lnTo>
              </a:path>
            </a:pathLst>
          </a:custGeom>
          <a:ln w="353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" name="object 126"/>
          <p:cNvSpPr/>
          <p:nvPr/>
        </p:nvSpPr>
        <p:spPr>
          <a:xfrm>
            <a:off x="5630926" y="677005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81" y="0"/>
                </a:lnTo>
              </a:path>
            </a:pathLst>
          </a:custGeom>
          <a:ln w="353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" name="object 127"/>
          <p:cNvSpPr/>
          <p:nvPr/>
        </p:nvSpPr>
        <p:spPr>
          <a:xfrm>
            <a:off x="5630926" y="528713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81" y="0"/>
                </a:lnTo>
              </a:path>
            </a:pathLst>
          </a:custGeom>
          <a:ln w="353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" name="object 128"/>
          <p:cNvSpPr/>
          <p:nvPr/>
        </p:nvSpPr>
        <p:spPr>
          <a:xfrm>
            <a:off x="5630926" y="380441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81" y="0"/>
                </a:lnTo>
              </a:path>
            </a:pathLst>
          </a:custGeom>
          <a:ln w="353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" name="object 129"/>
          <p:cNvSpPr/>
          <p:nvPr/>
        </p:nvSpPr>
        <p:spPr>
          <a:xfrm>
            <a:off x="5630926" y="232175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81" y="0"/>
                </a:lnTo>
              </a:path>
            </a:pathLst>
          </a:custGeom>
          <a:ln w="353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" name="object 130"/>
          <p:cNvSpPr/>
          <p:nvPr/>
        </p:nvSpPr>
        <p:spPr>
          <a:xfrm>
            <a:off x="5630926" y="83889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681" y="0"/>
                </a:lnTo>
              </a:path>
            </a:pathLst>
          </a:custGeom>
          <a:ln w="353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" name="object 131"/>
          <p:cNvSpPr/>
          <p:nvPr/>
        </p:nvSpPr>
        <p:spPr>
          <a:xfrm>
            <a:off x="-17665" y="2370451"/>
            <a:ext cx="6317842" cy="47280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" name="object 132"/>
          <p:cNvSpPr/>
          <p:nvPr/>
        </p:nvSpPr>
        <p:spPr>
          <a:xfrm>
            <a:off x="6098247" y="12"/>
            <a:ext cx="201930" cy="3960495"/>
          </a:xfrm>
          <a:custGeom>
            <a:avLst/>
            <a:gdLst/>
            <a:ahLst/>
            <a:cxnLst/>
            <a:rect l="l" t="t" r="r" b="b"/>
            <a:pathLst>
              <a:path w="201929" h="3960495">
                <a:moveTo>
                  <a:pt x="0" y="3959987"/>
                </a:moveTo>
                <a:lnTo>
                  <a:pt x="201752" y="3959987"/>
                </a:lnTo>
                <a:lnTo>
                  <a:pt x="201752" y="0"/>
                </a:lnTo>
                <a:lnTo>
                  <a:pt x="0" y="0"/>
                </a:lnTo>
                <a:lnTo>
                  <a:pt x="0" y="3959987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" name="object 133"/>
          <p:cNvSpPr txBox="1">
            <a:spLocks noGrp="1"/>
          </p:cNvSpPr>
          <p:nvPr>
            <p:ph type="title"/>
          </p:nvPr>
        </p:nvSpPr>
        <p:spPr>
          <a:xfrm>
            <a:off x="6608300" y="1673823"/>
            <a:ext cx="3371850" cy="91440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3400"/>
              </a:lnSpc>
              <a:spcBef>
                <a:spcPts val="380"/>
              </a:spcBef>
            </a:pPr>
            <a:r>
              <a:rPr sz="3000" b="0" spc="-5" dirty="0">
                <a:solidFill>
                  <a:srgbClr val="575656"/>
                </a:solidFill>
                <a:latin typeface="Open Sans"/>
                <a:cs typeface="Open Sans"/>
              </a:rPr>
              <a:t>РЕАЛИЗОВАННЫЕ  </a:t>
            </a:r>
            <a:r>
              <a:rPr sz="3000" b="0" dirty="0">
                <a:solidFill>
                  <a:srgbClr val="575656"/>
                </a:solidFill>
                <a:latin typeface="Open Sans"/>
                <a:cs typeface="Open Sans"/>
              </a:rPr>
              <a:t>ОБЪЕКТЫ</a:t>
            </a:r>
            <a:endParaRPr sz="3000" dirty="0">
              <a:latin typeface="Open Sans"/>
              <a:cs typeface="Open Sans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7631999" y="3012353"/>
            <a:ext cx="2291715" cy="0"/>
          </a:xfrm>
          <a:custGeom>
            <a:avLst/>
            <a:gdLst/>
            <a:ahLst/>
            <a:cxnLst/>
            <a:rect l="l" t="t" r="r" b="b"/>
            <a:pathLst>
              <a:path w="2291715">
                <a:moveTo>
                  <a:pt x="0" y="0"/>
                </a:moveTo>
                <a:lnTo>
                  <a:pt x="2291194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" name="Прямоугольник 136"/>
          <p:cNvSpPr/>
          <p:nvPr/>
        </p:nvSpPr>
        <p:spPr>
          <a:xfrm>
            <a:off x="6899758" y="3186328"/>
            <a:ext cx="308861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В портфеле группы компаний за эти годы накопился внушительный список реализованных проектов: ЖК «Minsk World», Аэропорт «Минск -2», ЖК «Маяк Минска», СК «Олимпик-Парк», Центр фигурного катания Алексея Ягудина, Посольство Республики Беларусь в Казахстане, музыкальный театр Кузбаса им. Боброва, Узбекский металлургический комбинат. </a:t>
            </a:r>
          </a:p>
          <a:p>
            <a:r>
              <a:rPr lang="ru-RU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Каждый год в список объектов, на которых установлено оборудование ГК «Теплосила» увеличивается на тысячи.</a:t>
            </a:r>
            <a:endParaRPr lang="en-US" sz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2003" y="0"/>
            <a:ext cx="3864610" cy="3780154"/>
          </a:xfrm>
          <a:custGeom>
            <a:avLst/>
            <a:gdLst/>
            <a:ahLst/>
            <a:cxnLst/>
            <a:rect l="l" t="t" r="r" b="b"/>
            <a:pathLst>
              <a:path w="3864610" h="3780154">
                <a:moveTo>
                  <a:pt x="0" y="3780002"/>
                </a:moveTo>
                <a:lnTo>
                  <a:pt x="3864000" y="3780002"/>
                </a:lnTo>
                <a:lnTo>
                  <a:pt x="3864000" y="0"/>
                </a:lnTo>
                <a:lnTo>
                  <a:pt x="0" y="0"/>
                </a:lnTo>
                <a:lnTo>
                  <a:pt x="0" y="3780002"/>
                </a:lnTo>
                <a:close/>
              </a:path>
            </a:pathLst>
          </a:custGeom>
          <a:solidFill>
            <a:srgbClr val="D0D0C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6828002" y="3780002"/>
            <a:ext cx="3864610" cy="3780154"/>
          </a:xfrm>
          <a:custGeom>
            <a:avLst/>
            <a:gdLst/>
            <a:ahLst/>
            <a:cxnLst/>
            <a:rect l="l" t="t" r="r" b="b"/>
            <a:pathLst>
              <a:path w="3864609" h="3780154">
                <a:moveTo>
                  <a:pt x="0" y="3780002"/>
                </a:moveTo>
                <a:lnTo>
                  <a:pt x="3864000" y="3780002"/>
                </a:lnTo>
                <a:lnTo>
                  <a:pt x="3864000" y="0"/>
                </a:lnTo>
                <a:lnTo>
                  <a:pt x="0" y="0"/>
                </a:lnTo>
                <a:lnTo>
                  <a:pt x="0" y="3780002"/>
                </a:lnTo>
                <a:close/>
              </a:path>
            </a:pathLst>
          </a:custGeom>
          <a:solidFill>
            <a:srgbClr val="D0D0C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0325975" y="12"/>
            <a:ext cx="366395" cy="1602105"/>
          </a:xfrm>
          <a:custGeom>
            <a:avLst/>
            <a:gdLst/>
            <a:ahLst/>
            <a:cxnLst/>
            <a:rect l="l" t="t" r="r" b="b"/>
            <a:pathLst>
              <a:path w="366395" h="1602105">
                <a:moveTo>
                  <a:pt x="0" y="1601990"/>
                </a:moveTo>
                <a:lnTo>
                  <a:pt x="366026" y="1601990"/>
                </a:lnTo>
                <a:lnTo>
                  <a:pt x="366026" y="0"/>
                </a:lnTo>
                <a:lnTo>
                  <a:pt x="0" y="0"/>
                </a:lnTo>
                <a:lnTo>
                  <a:pt x="0" y="160199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405569" y="2624096"/>
            <a:ext cx="155956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EA5B24"/>
                </a:solidFill>
                <a:latin typeface="Open Sans"/>
                <a:cs typeface="Open Sans"/>
              </a:rPr>
              <a:t>Индустриальный</a:t>
            </a:r>
            <a:r>
              <a:rPr sz="1100" spc="-100" dirty="0">
                <a:solidFill>
                  <a:srgbClr val="EA5B24"/>
                </a:solidFill>
                <a:latin typeface="Open Sans"/>
                <a:cs typeface="Open Sans"/>
              </a:rPr>
              <a:t> </a:t>
            </a:r>
            <a:r>
              <a:rPr sz="1100" spc="-5" dirty="0">
                <a:solidFill>
                  <a:srgbClr val="EA5B24"/>
                </a:solidFill>
                <a:latin typeface="Open Sans"/>
                <a:cs typeface="Open Sans"/>
              </a:rPr>
              <a:t>парк</a:t>
            </a:r>
            <a:endParaRPr sz="1100" dirty="0">
              <a:latin typeface="Open Sans"/>
              <a:cs typeface="Open San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7871" y="6211173"/>
            <a:ext cx="1739264" cy="34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60"/>
              </a:lnSpc>
              <a:spcBef>
                <a:spcPts val="100"/>
              </a:spcBef>
            </a:pPr>
            <a:r>
              <a:rPr sz="1100" dirty="0">
                <a:solidFill>
                  <a:srgbClr val="EA5B24"/>
                </a:solidFill>
                <a:latin typeface="Open Sans"/>
                <a:cs typeface="Open Sans"/>
              </a:rPr>
              <a:t>Белорусская АЭС.</a:t>
            </a:r>
            <a:r>
              <a:rPr sz="1100" spc="-100" dirty="0">
                <a:solidFill>
                  <a:srgbClr val="EA5B24"/>
                </a:solidFill>
                <a:latin typeface="Open Sans"/>
                <a:cs typeface="Open Sans"/>
              </a:rPr>
              <a:t> </a:t>
            </a:r>
            <a:r>
              <a:rPr sz="1100" spc="-5" dirty="0">
                <a:solidFill>
                  <a:srgbClr val="EA5B24"/>
                </a:solidFill>
                <a:latin typeface="Open Sans"/>
                <a:cs typeface="Open Sans"/>
              </a:rPr>
              <a:t>Здания</a:t>
            </a:r>
            <a:endParaRPr sz="1100" dirty="0">
              <a:latin typeface="Open Sans"/>
              <a:cs typeface="Open Sans"/>
            </a:endParaRPr>
          </a:p>
          <a:p>
            <a:pPr marL="554990">
              <a:lnSpc>
                <a:spcPts val="1260"/>
              </a:lnSpc>
            </a:pPr>
            <a:r>
              <a:rPr sz="1100" dirty="0">
                <a:solidFill>
                  <a:srgbClr val="EA5B24"/>
                </a:solidFill>
                <a:latin typeface="Open Sans"/>
                <a:cs typeface="Open Sans"/>
              </a:rPr>
              <a:t>и </a:t>
            </a:r>
            <a:r>
              <a:rPr sz="1100" spc="-5" dirty="0">
                <a:solidFill>
                  <a:srgbClr val="EA5B24"/>
                </a:solidFill>
                <a:latin typeface="Open Sans"/>
                <a:cs typeface="Open Sans"/>
              </a:rPr>
              <a:t>сооружения</a:t>
            </a:r>
            <a:r>
              <a:rPr sz="1100" spc="-95" dirty="0">
                <a:solidFill>
                  <a:srgbClr val="EA5B24"/>
                </a:solidFill>
                <a:latin typeface="Open Sans"/>
                <a:cs typeface="Open Sans"/>
              </a:rPr>
              <a:t> </a:t>
            </a:r>
            <a:r>
              <a:rPr sz="1100" spc="-5" dirty="0">
                <a:solidFill>
                  <a:srgbClr val="EA5B24"/>
                </a:solidFill>
                <a:latin typeface="Open Sans"/>
                <a:cs typeface="Open Sans"/>
              </a:rPr>
              <a:t>ГО</a:t>
            </a:r>
            <a:endParaRPr sz="1100" dirty="0">
              <a:latin typeface="Open Sans"/>
              <a:cs typeface="Open San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66893" y="6211173"/>
            <a:ext cx="1647825" cy="3460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200"/>
              </a:lnSpc>
              <a:spcBef>
                <a:spcPts val="240"/>
              </a:spcBef>
            </a:pPr>
            <a:r>
              <a:rPr sz="1100" dirty="0">
                <a:solidFill>
                  <a:srgbClr val="EA5B24"/>
                </a:solidFill>
                <a:latin typeface="Open Sans"/>
                <a:cs typeface="Open Sans"/>
              </a:rPr>
              <a:t>Мурманский</a:t>
            </a:r>
            <a:r>
              <a:rPr sz="1100" spc="-95" dirty="0">
                <a:solidFill>
                  <a:srgbClr val="EA5B24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EA5B24"/>
                </a:solidFill>
                <a:latin typeface="Open Sans"/>
                <a:cs typeface="Open Sans"/>
              </a:rPr>
              <a:t>областной  драматический</a:t>
            </a:r>
            <a:r>
              <a:rPr sz="1100" spc="-100" dirty="0">
                <a:solidFill>
                  <a:srgbClr val="EA5B24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EA5B24"/>
                </a:solidFill>
                <a:latin typeface="Open Sans"/>
                <a:cs typeface="Open Sans"/>
              </a:rPr>
              <a:t>театр</a:t>
            </a:r>
            <a:endParaRPr sz="1100" dirty="0">
              <a:latin typeface="Open Sans"/>
              <a:cs typeface="Open San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4911" y="6723273"/>
            <a:ext cx="1061085" cy="2743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90805" marR="5080" indent="-78740">
              <a:lnSpc>
                <a:spcPct val="104200"/>
              </a:lnSpc>
              <a:spcBef>
                <a:spcPts val="60"/>
              </a:spcBef>
            </a:pPr>
            <a:r>
              <a:rPr sz="800" b="0" dirty="0">
                <a:latin typeface="Open Sans Light"/>
                <a:cs typeface="Open Sans Light"/>
              </a:rPr>
              <a:t>Гродненская</a:t>
            </a:r>
            <a:r>
              <a:rPr sz="800" b="0" spc="-95" dirty="0">
                <a:latin typeface="Open Sans Light"/>
                <a:cs typeface="Open Sans Light"/>
              </a:rPr>
              <a:t> </a:t>
            </a:r>
            <a:r>
              <a:rPr sz="800" b="0" dirty="0">
                <a:latin typeface="Open Sans Light"/>
                <a:cs typeface="Open Sans Light"/>
              </a:rPr>
              <a:t>область,  </a:t>
            </a:r>
            <a:r>
              <a:rPr sz="800" b="0" spc="-5" dirty="0">
                <a:latin typeface="Open Sans Light"/>
                <a:cs typeface="Open Sans Light"/>
              </a:rPr>
              <a:t>Островецкий</a:t>
            </a:r>
            <a:r>
              <a:rPr sz="800" b="0" spc="-100" dirty="0">
                <a:latin typeface="Open Sans Light"/>
                <a:cs typeface="Open Sans Light"/>
              </a:rPr>
              <a:t> </a:t>
            </a:r>
            <a:r>
              <a:rPr sz="800" b="0" spc="-5" dirty="0">
                <a:latin typeface="Open Sans Light"/>
                <a:cs typeface="Open Sans Light"/>
              </a:rPr>
              <a:t>район</a:t>
            </a:r>
            <a:endParaRPr sz="800" dirty="0">
              <a:latin typeface="Open Sans Light"/>
              <a:cs typeface="Open Sans 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6028" y="2776509"/>
            <a:ext cx="1290320" cy="622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EA5B24"/>
                </a:solidFill>
                <a:latin typeface="Open Sans"/>
                <a:cs typeface="Open Sans"/>
              </a:rPr>
              <a:t>«Великий</a:t>
            </a:r>
            <a:r>
              <a:rPr sz="1100" spc="-95" dirty="0">
                <a:solidFill>
                  <a:srgbClr val="EA5B24"/>
                </a:solidFill>
                <a:latin typeface="Open Sans"/>
                <a:cs typeface="Open Sans"/>
              </a:rPr>
              <a:t> </a:t>
            </a:r>
            <a:r>
              <a:rPr sz="1100" spc="-5" dirty="0">
                <a:solidFill>
                  <a:srgbClr val="EA5B24"/>
                </a:solidFill>
                <a:latin typeface="Open Sans"/>
                <a:cs typeface="Open Sans"/>
              </a:rPr>
              <a:t>камень»</a:t>
            </a:r>
            <a:endParaRPr sz="1100" dirty="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50" dirty="0">
              <a:latin typeface="Times New Roman"/>
              <a:cs typeface="Times New Roman"/>
            </a:endParaRPr>
          </a:p>
          <a:p>
            <a:pPr marL="256540" marR="5080" indent="179705">
              <a:lnSpc>
                <a:spcPct val="104200"/>
              </a:lnSpc>
            </a:pPr>
            <a:r>
              <a:rPr sz="800" b="0" dirty="0">
                <a:latin typeface="Open Sans Light"/>
                <a:cs typeface="Open Sans Light"/>
              </a:rPr>
              <a:t>Минская</a:t>
            </a:r>
            <a:r>
              <a:rPr sz="800" b="0" spc="-95" dirty="0">
                <a:latin typeface="Open Sans Light"/>
                <a:cs typeface="Open Sans Light"/>
              </a:rPr>
              <a:t> </a:t>
            </a:r>
            <a:r>
              <a:rPr sz="800" b="0" dirty="0">
                <a:latin typeface="Open Sans Light"/>
                <a:cs typeface="Open Sans Light"/>
              </a:rPr>
              <a:t>область,  </a:t>
            </a:r>
            <a:r>
              <a:rPr sz="800" b="0" spc="-5" dirty="0">
                <a:latin typeface="Open Sans Light"/>
                <a:cs typeface="Open Sans Light"/>
              </a:rPr>
              <a:t>Смолевичский</a:t>
            </a:r>
            <a:r>
              <a:rPr sz="800" b="0" spc="-95" dirty="0">
                <a:latin typeface="Open Sans Light"/>
                <a:cs typeface="Open Sans Light"/>
              </a:rPr>
              <a:t> </a:t>
            </a:r>
            <a:r>
              <a:rPr sz="800" b="0" spc="-5" dirty="0">
                <a:latin typeface="Open Sans Light"/>
                <a:cs typeface="Open Sans Light"/>
              </a:rPr>
              <a:t>район</a:t>
            </a:r>
            <a:endParaRPr sz="800" dirty="0">
              <a:latin typeface="Open Sans Light"/>
              <a:cs typeface="Open Sans Ligh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073960" y="553173"/>
            <a:ext cx="2854731" cy="28547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2073960" y="4152100"/>
            <a:ext cx="2854731" cy="28547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5803937" y="4152100"/>
            <a:ext cx="2854731" cy="28547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5803937" y="553173"/>
            <a:ext cx="2854731" cy="28547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 txBox="1"/>
          <p:nvPr/>
        </p:nvSpPr>
        <p:spPr>
          <a:xfrm>
            <a:off x="8766868" y="6723273"/>
            <a:ext cx="130238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dirty="0">
                <a:latin typeface="Open Sans Light"/>
                <a:cs typeface="Open Sans Light"/>
              </a:rPr>
              <a:t>Мурманск, </a:t>
            </a:r>
            <a:r>
              <a:rPr sz="800" b="0" spc="-5" dirty="0">
                <a:latin typeface="Open Sans Light"/>
                <a:cs typeface="Open Sans Light"/>
              </a:rPr>
              <a:t>пр-т Ленина,</a:t>
            </a:r>
            <a:r>
              <a:rPr sz="800" b="0" spc="-90" dirty="0">
                <a:latin typeface="Open Sans Light"/>
                <a:cs typeface="Open Sans Light"/>
              </a:rPr>
              <a:t> </a:t>
            </a:r>
            <a:r>
              <a:rPr sz="800" b="0" dirty="0">
                <a:latin typeface="Open Sans Light"/>
                <a:cs typeface="Open Sans Light"/>
              </a:rPr>
              <a:t>49</a:t>
            </a:r>
            <a:endParaRPr sz="800" dirty="0">
              <a:latin typeface="Open Sans Light"/>
              <a:cs typeface="Open Sans Ligh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766868" y="2624096"/>
            <a:ext cx="1605915" cy="647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60"/>
              </a:lnSpc>
              <a:spcBef>
                <a:spcPts val="100"/>
              </a:spcBef>
            </a:pPr>
            <a:r>
              <a:rPr sz="1100" dirty="0">
                <a:solidFill>
                  <a:srgbClr val="EA5B24"/>
                </a:solidFill>
                <a:latin typeface="Open Sans"/>
                <a:cs typeface="Open Sans"/>
              </a:rPr>
              <a:t>Санаторий</a:t>
            </a:r>
            <a:endParaRPr sz="1100" dirty="0">
              <a:latin typeface="Open Sans"/>
              <a:cs typeface="Open Sans"/>
            </a:endParaRPr>
          </a:p>
          <a:p>
            <a:pPr marL="12700">
              <a:lnSpc>
                <a:spcPts val="1260"/>
              </a:lnSpc>
            </a:pPr>
            <a:r>
              <a:rPr sz="1100" spc="-5" dirty="0">
                <a:solidFill>
                  <a:srgbClr val="EA5B24"/>
                </a:solidFill>
                <a:latin typeface="Open Sans"/>
                <a:cs typeface="Open Sans"/>
              </a:rPr>
              <a:t>«Центросоюз»</a:t>
            </a:r>
            <a:endParaRPr sz="1100" dirty="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800" b="0" dirty="0">
                <a:latin typeface="Open Sans Light"/>
                <a:cs typeface="Open Sans Light"/>
              </a:rPr>
              <a:t>Кисловодск, ул. Володарского,</a:t>
            </a:r>
            <a:r>
              <a:rPr sz="800" b="0" spc="-100" dirty="0">
                <a:latin typeface="Open Sans Light"/>
                <a:cs typeface="Open Sans Light"/>
              </a:rPr>
              <a:t> </a:t>
            </a:r>
            <a:r>
              <a:rPr sz="800" b="0" dirty="0">
                <a:latin typeface="Open Sans Light"/>
                <a:cs typeface="Open Sans Light"/>
              </a:rPr>
              <a:t>12</a:t>
            </a:r>
            <a:endParaRPr sz="800" dirty="0">
              <a:latin typeface="Open Sans Light"/>
              <a:cs typeface="Open Sans Light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91798" y="7366240"/>
            <a:ext cx="152400" cy="194310"/>
          </a:xfrm>
          <a:custGeom>
            <a:avLst/>
            <a:gdLst/>
            <a:ahLst/>
            <a:cxnLst/>
            <a:rect l="l" t="t" r="r" b="b"/>
            <a:pathLst>
              <a:path w="152400" h="194309">
                <a:moveTo>
                  <a:pt x="152400" y="193765"/>
                </a:moveTo>
                <a:lnTo>
                  <a:pt x="152400" y="0"/>
                </a:lnTo>
                <a:lnTo>
                  <a:pt x="0" y="0"/>
                </a:lnTo>
                <a:lnTo>
                  <a:pt x="0" y="193765"/>
                </a:lnTo>
                <a:lnTo>
                  <a:pt x="152400" y="193765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2003" y="0"/>
            <a:ext cx="3864610" cy="3780154"/>
          </a:xfrm>
          <a:custGeom>
            <a:avLst/>
            <a:gdLst/>
            <a:ahLst/>
            <a:cxnLst/>
            <a:rect l="l" t="t" r="r" b="b"/>
            <a:pathLst>
              <a:path w="3864610" h="3780154">
                <a:moveTo>
                  <a:pt x="0" y="3780002"/>
                </a:moveTo>
                <a:lnTo>
                  <a:pt x="3864000" y="3780002"/>
                </a:lnTo>
                <a:lnTo>
                  <a:pt x="3864000" y="0"/>
                </a:lnTo>
                <a:lnTo>
                  <a:pt x="0" y="0"/>
                </a:lnTo>
                <a:lnTo>
                  <a:pt x="0" y="3780002"/>
                </a:lnTo>
                <a:close/>
              </a:path>
            </a:pathLst>
          </a:custGeom>
          <a:solidFill>
            <a:srgbClr val="D0D0C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6828002" y="3780002"/>
            <a:ext cx="3864610" cy="3780154"/>
          </a:xfrm>
          <a:custGeom>
            <a:avLst/>
            <a:gdLst/>
            <a:ahLst/>
            <a:cxnLst/>
            <a:rect l="l" t="t" r="r" b="b"/>
            <a:pathLst>
              <a:path w="3864609" h="3780154">
                <a:moveTo>
                  <a:pt x="0" y="3780002"/>
                </a:moveTo>
                <a:lnTo>
                  <a:pt x="3864000" y="3780002"/>
                </a:lnTo>
                <a:lnTo>
                  <a:pt x="3864000" y="0"/>
                </a:lnTo>
                <a:lnTo>
                  <a:pt x="0" y="0"/>
                </a:lnTo>
                <a:lnTo>
                  <a:pt x="0" y="3780002"/>
                </a:lnTo>
                <a:close/>
              </a:path>
            </a:pathLst>
          </a:custGeom>
          <a:solidFill>
            <a:srgbClr val="D0D0C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0325975" y="12"/>
            <a:ext cx="366395" cy="1602105"/>
          </a:xfrm>
          <a:custGeom>
            <a:avLst/>
            <a:gdLst/>
            <a:ahLst/>
            <a:cxnLst/>
            <a:rect l="l" t="t" r="r" b="b"/>
            <a:pathLst>
              <a:path w="366395" h="1602105">
                <a:moveTo>
                  <a:pt x="0" y="1601990"/>
                </a:moveTo>
                <a:lnTo>
                  <a:pt x="366026" y="1601990"/>
                </a:lnTo>
                <a:lnTo>
                  <a:pt x="366026" y="0"/>
                </a:lnTo>
                <a:lnTo>
                  <a:pt x="0" y="0"/>
                </a:lnTo>
                <a:lnTo>
                  <a:pt x="0" y="160199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746634" y="2624096"/>
            <a:ext cx="121920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EA5B24"/>
                </a:solidFill>
                <a:latin typeface="Open Sans"/>
                <a:cs typeface="Open Sans"/>
              </a:rPr>
              <a:t>ЖК «Minsk</a:t>
            </a:r>
            <a:r>
              <a:rPr sz="1100" spc="-90" dirty="0">
                <a:solidFill>
                  <a:srgbClr val="EA5B24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EA5B24"/>
                </a:solidFill>
                <a:latin typeface="Open Sans"/>
                <a:cs typeface="Open Sans"/>
              </a:rPr>
              <a:t>World»</a:t>
            </a:r>
            <a:endParaRPr sz="1100" dirty="0">
              <a:latin typeface="Open Sans"/>
              <a:cs typeface="Open San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1858" y="3138172"/>
            <a:ext cx="15252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dirty="0">
                <a:latin typeface="Open Sans Light"/>
                <a:cs typeface="Open Sans Light"/>
              </a:rPr>
              <a:t>Минск, ул. Петра Мстиславца,</a:t>
            </a:r>
            <a:r>
              <a:rPr sz="800" b="0" spc="-100" dirty="0">
                <a:latin typeface="Open Sans Light"/>
                <a:cs typeface="Open Sans Light"/>
              </a:rPr>
              <a:t> </a:t>
            </a:r>
            <a:r>
              <a:rPr sz="800" b="0" dirty="0">
                <a:latin typeface="Open Sans Light"/>
                <a:cs typeface="Open Sans Light"/>
              </a:rPr>
              <a:t>9</a:t>
            </a:r>
            <a:endParaRPr sz="800" dirty="0">
              <a:latin typeface="Open Sans Light"/>
              <a:cs typeface="Open Sans 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2732" y="6211204"/>
            <a:ext cx="145351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EA5B24"/>
                </a:solidFill>
                <a:latin typeface="Open Sans"/>
                <a:cs typeface="Open Sans"/>
              </a:rPr>
              <a:t>Аэропорт </a:t>
            </a:r>
            <a:r>
              <a:rPr sz="1100" spc="-5" dirty="0">
                <a:solidFill>
                  <a:srgbClr val="EA5B24"/>
                </a:solidFill>
                <a:latin typeface="Open Sans"/>
                <a:cs typeface="Open Sans"/>
              </a:rPr>
              <a:t>«Минск</a:t>
            </a:r>
            <a:r>
              <a:rPr sz="1100" spc="-95" dirty="0">
                <a:solidFill>
                  <a:srgbClr val="EA5B24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EA5B24"/>
                </a:solidFill>
                <a:latin typeface="Open Sans"/>
                <a:cs typeface="Open Sans"/>
              </a:rPr>
              <a:t>-2»</a:t>
            </a:r>
            <a:endParaRPr sz="1100" dirty="0">
              <a:latin typeface="Open Sans"/>
              <a:cs typeface="Open San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3456" y="6732272"/>
            <a:ext cx="1353185" cy="274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dirty="0">
                <a:latin typeface="Open Sans Light"/>
                <a:cs typeface="Open Sans Light"/>
              </a:rPr>
              <a:t>Минск, тер.</a:t>
            </a:r>
            <a:r>
              <a:rPr sz="800" b="0" spc="-100" dirty="0">
                <a:latin typeface="Open Sans Light"/>
                <a:cs typeface="Open Sans Light"/>
              </a:rPr>
              <a:t> </a:t>
            </a:r>
            <a:r>
              <a:rPr sz="800" b="0" spc="-5" dirty="0">
                <a:latin typeface="Open Sans Light"/>
                <a:cs typeface="Open Sans Light"/>
              </a:rPr>
              <a:t>Национального</a:t>
            </a:r>
            <a:endParaRPr sz="800" dirty="0">
              <a:latin typeface="Open Sans Light"/>
              <a:cs typeface="Open Sans Light"/>
            </a:endParaRPr>
          </a:p>
          <a:p>
            <a:pPr marL="415290">
              <a:lnSpc>
                <a:spcPct val="100000"/>
              </a:lnSpc>
              <a:spcBef>
                <a:spcPts val="40"/>
              </a:spcBef>
            </a:pPr>
            <a:r>
              <a:rPr sz="800" b="0" dirty="0">
                <a:latin typeface="Open Sans Light"/>
                <a:cs typeface="Open Sans Light"/>
              </a:rPr>
              <a:t>аэропорта</a:t>
            </a:r>
            <a:r>
              <a:rPr sz="800" b="0" spc="-100" dirty="0">
                <a:latin typeface="Open Sans Light"/>
                <a:cs typeface="Open Sans Light"/>
              </a:rPr>
              <a:t> </a:t>
            </a:r>
            <a:r>
              <a:rPr sz="800" b="0" spc="-5" dirty="0">
                <a:latin typeface="Open Sans Light"/>
                <a:cs typeface="Open Sans Light"/>
              </a:rPr>
              <a:t>«Минск»</a:t>
            </a:r>
            <a:endParaRPr sz="800" dirty="0">
              <a:latin typeface="Open Sans Light"/>
              <a:cs typeface="Open Sans 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66857" y="3141525"/>
            <a:ext cx="149860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dirty="0">
                <a:latin typeface="Open Sans Light"/>
                <a:cs typeface="Open Sans Light"/>
              </a:rPr>
              <a:t>Минск, ул. Кирилла</a:t>
            </a:r>
            <a:r>
              <a:rPr sz="800" b="0" spc="-100" dirty="0">
                <a:latin typeface="Open Sans Light"/>
                <a:cs typeface="Open Sans Light"/>
              </a:rPr>
              <a:t> </a:t>
            </a:r>
            <a:r>
              <a:rPr sz="800" b="0" dirty="0">
                <a:latin typeface="Open Sans Light"/>
                <a:cs typeface="Open Sans Light"/>
              </a:rPr>
              <a:t>Туровского</a:t>
            </a:r>
            <a:endParaRPr sz="800" dirty="0">
              <a:latin typeface="Open Sans Light"/>
              <a:cs typeface="Open Sans Ligh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073960" y="553173"/>
            <a:ext cx="2854731" cy="28547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2073960" y="4152100"/>
            <a:ext cx="2854731" cy="28547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5803937" y="4152100"/>
            <a:ext cx="2854731" cy="28547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5803937" y="553173"/>
            <a:ext cx="2854731" cy="28547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 txBox="1"/>
          <p:nvPr/>
        </p:nvSpPr>
        <p:spPr>
          <a:xfrm>
            <a:off x="8766868" y="2624096"/>
            <a:ext cx="13144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EA5B24"/>
                </a:solidFill>
                <a:latin typeface="Open Sans"/>
                <a:cs typeface="Open Sans"/>
              </a:rPr>
              <a:t>ЖК «Маяк</a:t>
            </a:r>
            <a:r>
              <a:rPr sz="1100" spc="-90" dirty="0">
                <a:solidFill>
                  <a:srgbClr val="EA5B24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EA5B24"/>
                </a:solidFill>
                <a:latin typeface="Open Sans"/>
                <a:cs typeface="Open Sans"/>
              </a:rPr>
              <a:t>Минска»</a:t>
            </a:r>
            <a:endParaRPr sz="1100" dirty="0">
              <a:latin typeface="Open Sans"/>
              <a:cs typeface="Open San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766868" y="6211204"/>
            <a:ext cx="1741170" cy="66865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200"/>
              </a:lnSpc>
              <a:spcBef>
                <a:spcPts val="240"/>
              </a:spcBef>
            </a:pPr>
            <a:r>
              <a:rPr sz="1100" dirty="0">
                <a:solidFill>
                  <a:srgbClr val="EA5B24"/>
                </a:solidFill>
                <a:latin typeface="Open Sans"/>
                <a:cs typeface="Open Sans"/>
              </a:rPr>
              <a:t>СК </a:t>
            </a:r>
            <a:r>
              <a:rPr sz="1100" spc="-5" dirty="0">
                <a:solidFill>
                  <a:srgbClr val="EA5B24"/>
                </a:solidFill>
                <a:latin typeface="Open Sans"/>
                <a:cs typeface="Open Sans"/>
              </a:rPr>
              <a:t>«Олимпик-Парк».  </a:t>
            </a:r>
            <a:r>
              <a:rPr sz="1100" dirty="0">
                <a:solidFill>
                  <a:srgbClr val="EA5B24"/>
                </a:solidFill>
                <a:latin typeface="Open Sans"/>
                <a:cs typeface="Open Sans"/>
              </a:rPr>
              <a:t>Центр фигурного  </a:t>
            </a:r>
            <a:r>
              <a:rPr sz="1100" spc="-5" dirty="0">
                <a:solidFill>
                  <a:srgbClr val="EA5B24"/>
                </a:solidFill>
                <a:latin typeface="Open Sans"/>
                <a:cs typeface="Open Sans"/>
              </a:rPr>
              <a:t>катания </a:t>
            </a:r>
            <a:r>
              <a:rPr sz="1100" dirty="0">
                <a:solidFill>
                  <a:srgbClr val="EA5B24"/>
                </a:solidFill>
                <a:latin typeface="Open Sans"/>
                <a:cs typeface="Open Sans"/>
              </a:rPr>
              <a:t>Алексея</a:t>
            </a:r>
            <a:r>
              <a:rPr sz="1100" spc="-90" dirty="0">
                <a:solidFill>
                  <a:srgbClr val="EA5B24"/>
                </a:solidFill>
                <a:latin typeface="Open Sans"/>
                <a:cs typeface="Open Sans"/>
              </a:rPr>
              <a:t> </a:t>
            </a:r>
            <a:r>
              <a:rPr sz="1100" spc="-5" dirty="0">
                <a:solidFill>
                  <a:srgbClr val="EA5B24"/>
                </a:solidFill>
                <a:latin typeface="Open Sans"/>
                <a:cs typeface="Open Sans"/>
              </a:rPr>
              <a:t>Ягудина</a:t>
            </a:r>
            <a:endParaRPr sz="1100" dirty="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800" b="0" dirty="0">
                <a:latin typeface="Open Sans Light"/>
                <a:cs typeface="Open Sans Light"/>
              </a:rPr>
              <a:t>Минск, ул. Ратомская,</a:t>
            </a:r>
            <a:r>
              <a:rPr sz="800" b="0" spc="-100" dirty="0">
                <a:latin typeface="Open Sans Light"/>
                <a:cs typeface="Open Sans Light"/>
              </a:rPr>
              <a:t> </a:t>
            </a:r>
            <a:r>
              <a:rPr sz="800" b="0" dirty="0">
                <a:latin typeface="Open Sans Light"/>
                <a:cs typeface="Open Sans Light"/>
              </a:rPr>
              <a:t>2</a:t>
            </a:r>
            <a:endParaRPr sz="800" dirty="0">
              <a:latin typeface="Open Sans Light"/>
              <a:cs typeface="Open Sans Light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91798" y="7366240"/>
            <a:ext cx="152400" cy="194310"/>
          </a:xfrm>
          <a:custGeom>
            <a:avLst/>
            <a:gdLst/>
            <a:ahLst/>
            <a:cxnLst/>
            <a:rect l="l" t="t" r="r" b="b"/>
            <a:pathLst>
              <a:path w="152400" h="194309">
                <a:moveTo>
                  <a:pt x="152400" y="193765"/>
                </a:moveTo>
                <a:lnTo>
                  <a:pt x="152400" y="0"/>
                </a:lnTo>
                <a:lnTo>
                  <a:pt x="0" y="0"/>
                </a:lnTo>
                <a:lnTo>
                  <a:pt x="0" y="193765"/>
                </a:lnTo>
                <a:lnTo>
                  <a:pt x="152400" y="193765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2003" y="0"/>
            <a:ext cx="3864610" cy="3780154"/>
          </a:xfrm>
          <a:custGeom>
            <a:avLst/>
            <a:gdLst/>
            <a:ahLst/>
            <a:cxnLst/>
            <a:rect l="l" t="t" r="r" b="b"/>
            <a:pathLst>
              <a:path w="3864610" h="3780154">
                <a:moveTo>
                  <a:pt x="0" y="3780002"/>
                </a:moveTo>
                <a:lnTo>
                  <a:pt x="3864000" y="3780002"/>
                </a:lnTo>
                <a:lnTo>
                  <a:pt x="3864000" y="0"/>
                </a:lnTo>
                <a:lnTo>
                  <a:pt x="0" y="0"/>
                </a:lnTo>
                <a:lnTo>
                  <a:pt x="0" y="3780002"/>
                </a:lnTo>
                <a:close/>
              </a:path>
            </a:pathLst>
          </a:custGeom>
          <a:solidFill>
            <a:srgbClr val="D0D0C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6828002" y="3780002"/>
            <a:ext cx="3864610" cy="3780154"/>
          </a:xfrm>
          <a:custGeom>
            <a:avLst/>
            <a:gdLst/>
            <a:ahLst/>
            <a:cxnLst/>
            <a:rect l="l" t="t" r="r" b="b"/>
            <a:pathLst>
              <a:path w="3864609" h="3780154">
                <a:moveTo>
                  <a:pt x="0" y="3780002"/>
                </a:moveTo>
                <a:lnTo>
                  <a:pt x="3864000" y="3780002"/>
                </a:lnTo>
                <a:lnTo>
                  <a:pt x="3864000" y="0"/>
                </a:lnTo>
                <a:lnTo>
                  <a:pt x="0" y="0"/>
                </a:lnTo>
                <a:lnTo>
                  <a:pt x="0" y="3780002"/>
                </a:lnTo>
                <a:close/>
              </a:path>
            </a:pathLst>
          </a:custGeom>
          <a:solidFill>
            <a:srgbClr val="D0D0C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0325975" y="12"/>
            <a:ext cx="366395" cy="1602105"/>
          </a:xfrm>
          <a:custGeom>
            <a:avLst/>
            <a:gdLst/>
            <a:ahLst/>
            <a:cxnLst/>
            <a:rect l="l" t="t" r="r" b="b"/>
            <a:pathLst>
              <a:path w="366395" h="1602105">
                <a:moveTo>
                  <a:pt x="0" y="1601990"/>
                </a:moveTo>
                <a:lnTo>
                  <a:pt x="366026" y="1601990"/>
                </a:lnTo>
                <a:lnTo>
                  <a:pt x="366026" y="0"/>
                </a:lnTo>
                <a:lnTo>
                  <a:pt x="0" y="0"/>
                </a:lnTo>
                <a:lnTo>
                  <a:pt x="0" y="160199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413550" y="2624096"/>
            <a:ext cx="15532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EA5B24"/>
                </a:solidFill>
                <a:latin typeface="Open Sans"/>
                <a:cs typeface="Open Sans"/>
              </a:rPr>
              <a:t>Фабрика-кухня</a:t>
            </a:r>
            <a:r>
              <a:rPr sz="1100" spc="-100" dirty="0">
                <a:solidFill>
                  <a:srgbClr val="EA5B24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EA5B24"/>
                </a:solidFill>
                <a:latin typeface="Open Sans"/>
                <a:cs typeface="Open Sans"/>
              </a:rPr>
              <a:t>завода</a:t>
            </a:r>
            <a:endParaRPr sz="1100" dirty="0">
              <a:latin typeface="Open Sans"/>
              <a:cs typeface="Open San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9313" y="2776509"/>
            <a:ext cx="15176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EA5B24"/>
                </a:solidFill>
                <a:latin typeface="Open Sans"/>
                <a:cs typeface="Open Sans"/>
              </a:rPr>
              <a:t>имени</a:t>
            </a:r>
            <a:r>
              <a:rPr sz="1100" spc="-100" dirty="0">
                <a:solidFill>
                  <a:srgbClr val="EA5B24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EA5B24"/>
                </a:solidFill>
                <a:latin typeface="Open Sans"/>
                <a:cs typeface="Open Sans"/>
              </a:rPr>
              <a:t>Масленникова</a:t>
            </a:r>
            <a:endParaRPr sz="1100" dirty="0">
              <a:latin typeface="Open Sans"/>
              <a:cs typeface="Open San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4473" y="3138172"/>
            <a:ext cx="14808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spc="-5" dirty="0">
                <a:latin typeface="Open Sans Light"/>
                <a:cs typeface="Open Sans Light"/>
              </a:rPr>
              <a:t>Самара, </a:t>
            </a:r>
            <a:r>
              <a:rPr sz="800" b="0" dirty="0">
                <a:latin typeface="Open Sans Light"/>
                <a:cs typeface="Open Sans Light"/>
              </a:rPr>
              <a:t>ул. </a:t>
            </a:r>
            <a:r>
              <a:rPr sz="800" b="0" spc="-5" dirty="0">
                <a:latin typeface="Open Sans Light"/>
                <a:cs typeface="Open Sans Light"/>
              </a:rPr>
              <a:t>Ново-Садовая,</a:t>
            </a:r>
            <a:r>
              <a:rPr sz="800" b="0" spc="-90" dirty="0">
                <a:latin typeface="Open Sans Light"/>
                <a:cs typeface="Open Sans Light"/>
              </a:rPr>
              <a:t> </a:t>
            </a:r>
            <a:r>
              <a:rPr sz="800" b="0" dirty="0">
                <a:latin typeface="Open Sans Light"/>
                <a:cs typeface="Open Sans Light"/>
              </a:rPr>
              <a:t>149</a:t>
            </a:r>
            <a:endParaRPr sz="800" dirty="0">
              <a:latin typeface="Open Sans Light"/>
              <a:cs typeface="Open Sans 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1681" y="6211204"/>
            <a:ext cx="12141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EA5B24"/>
                </a:solidFill>
                <a:latin typeface="Open Sans"/>
                <a:cs typeface="Open Sans"/>
              </a:rPr>
              <a:t>ЖК «Граф</a:t>
            </a:r>
            <a:r>
              <a:rPr sz="1100" spc="-90" dirty="0">
                <a:solidFill>
                  <a:srgbClr val="EA5B24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EA5B24"/>
                </a:solidFill>
                <a:latin typeface="Open Sans"/>
                <a:cs typeface="Open Sans"/>
              </a:rPr>
              <a:t>Орлов»</a:t>
            </a:r>
            <a:endParaRPr sz="1100" dirty="0">
              <a:latin typeface="Open Sans"/>
              <a:cs typeface="Open San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66829" y="6211204"/>
            <a:ext cx="11734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EA5B24"/>
                </a:solidFill>
                <a:latin typeface="Open Sans"/>
                <a:cs typeface="Open Sans"/>
              </a:rPr>
              <a:t>КДЦ </a:t>
            </a:r>
            <a:r>
              <a:rPr sz="1100" spc="-5" dirty="0">
                <a:solidFill>
                  <a:srgbClr val="EA5B24"/>
                </a:solidFill>
                <a:latin typeface="Open Sans"/>
                <a:cs typeface="Open Sans"/>
              </a:rPr>
              <a:t>“Green</a:t>
            </a:r>
            <a:r>
              <a:rPr sz="1100" spc="-95" dirty="0">
                <a:solidFill>
                  <a:srgbClr val="EA5B24"/>
                </a:solidFill>
                <a:latin typeface="Open Sans"/>
                <a:cs typeface="Open Sans"/>
              </a:rPr>
              <a:t> </a:t>
            </a:r>
            <a:r>
              <a:rPr sz="1100" spc="-5" dirty="0">
                <a:solidFill>
                  <a:srgbClr val="EA5B24"/>
                </a:solidFill>
                <a:latin typeface="Open Sans"/>
                <a:cs typeface="Open Sans"/>
              </a:rPr>
              <a:t>Park”</a:t>
            </a:r>
            <a:endParaRPr sz="1100" dirty="0">
              <a:latin typeface="Open Sans"/>
              <a:cs typeface="Open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7675" y="6732272"/>
            <a:ext cx="1289050" cy="2743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indent="438784">
              <a:lnSpc>
                <a:spcPct val="104200"/>
              </a:lnSpc>
              <a:spcBef>
                <a:spcPts val="60"/>
              </a:spcBef>
            </a:pPr>
            <a:r>
              <a:rPr sz="800" b="0" spc="-5" dirty="0">
                <a:latin typeface="Open Sans Light"/>
                <a:cs typeface="Open Sans Light"/>
              </a:rPr>
              <a:t>Санкт-Петербург,  </a:t>
            </a:r>
            <a:r>
              <a:rPr sz="800" b="0" dirty="0">
                <a:latin typeface="Open Sans Light"/>
                <a:cs typeface="Open Sans Light"/>
              </a:rPr>
              <a:t>Московский </a:t>
            </a:r>
            <a:r>
              <a:rPr sz="800" b="0" spc="-5" dirty="0">
                <a:latin typeface="Open Sans Light"/>
                <a:cs typeface="Open Sans Light"/>
              </a:rPr>
              <a:t>проспект,</a:t>
            </a:r>
            <a:r>
              <a:rPr sz="800" b="0" spc="-95" dirty="0">
                <a:latin typeface="Open Sans Light"/>
                <a:cs typeface="Open Sans Light"/>
              </a:rPr>
              <a:t> </a:t>
            </a:r>
            <a:r>
              <a:rPr sz="800" b="0" dirty="0">
                <a:latin typeface="Open Sans Light"/>
                <a:cs typeface="Open Sans Light"/>
              </a:rPr>
              <a:t>181</a:t>
            </a:r>
            <a:endParaRPr sz="800" dirty="0">
              <a:latin typeface="Open Sans Light"/>
              <a:cs typeface="Open Sans 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66864" y="3141525"/>
            <a:ext cx="1455420" cy="274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spc="-5" dirty="0">
                <a:latin typeface="Open Sans Light"/>
                <a:cs typeface="Open Sans Light"/>
              </a:rPr>
              <a:t>Санкт-Петербург,</a:t>
            </a:r>
            <a:endParaRPr sz="800" dirty="0">
              <a:latin typeface="Open Sans Light"/>
              <a:cs typeface="Open Sans Light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800" b="0" dirty="0">
                <a:latin typeface="Open Sans Light"/>
                <a:cs typeface="Open Sans Light"/>
              </a:rPr>
              <a:t>1-й Предпортовый </a:t>
            </a:r>
            <a:r>
              <a:rPr sz="800" b="0" spc="-5" dirty="0">
                <a:latin typeface="Open Sans Light"/>
                <a:cs typeface="Open Sans Light"/>
              </a:rPr>
              <a:t>проезд,</a:t>
            </a:r>
            <a:r>
              <a:rPr sz="800" b="0" spc="-95" dirty="0">
                <a:latin typeface="Open Sans Light"/>
                <a:cs typeface="Open Sans Light"/>
              </a:rPr>
              <a:t> </a:t>
            </a:r>
            <a:r>
              <a:rPr sz="800" b="0" dirty="0">
                <a:latin typeface="Open Sans Light"/>
                <a:cs typeface="Open Sans Light"/>
              </a:rPr>
              <a:t>11</a:t>
            </a:r>
            <a:endParaRPr sz="800" dirty="0">
              <a:latin typeface="Open Sans Light"/>
              <a:cs typeface="Open Sans Ligh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073960" y="553173"/>
            <a:ext cx="2854731" cy="28547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2073960" y="4152100"/>
            <a:ext cx="2854731" cy="28547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5803937" y="4152100"/>
            <a:ext cx="2854731" cy="28547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5803937" y="553173"/>
            <a:ext cx="2854731" cy="28547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 txBox="1"/>
          <p:nvPr/>
        </p:nvSpPr>
        <p:spPr>
          <a:xfrm>
            <a:off x="8766868" y="2624096"/>
            <a:ext cx="1102995" cy="3460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200"/>
              </a:lnSpc>
              <a:spcBef>
                <a:spcPts val="240"/>
              </a:spcBef>
            </a:pPr>
            <a:r>
              <a:rPr sz="1100" spc="-5" dirty="0">
                <a:solidFill>
                  <a:srgbClr val="EA5B24"/>
                </a:solidFill>
                <a:latin typeface="Open Sans"/>
                <a:cs typeface="Open Sans"/>
              </a:rPr>
              <a:t>ЖК “Философия  </a:t>
            </a:r>
            <a:r>
              <a:rPr sz="1100" dirty="0">
                <a:solidFill>
                  <a:srgbClr val="EA5B24"/>
                </a:solidFill>
                <a:latin typeface="Open Sans"/>
                <a:cs typeface="Open Sans"/>
              </a:rPr>
              <a:t>на</a:t>
            </a:r>
            <a:r>
              <a:rPr sz="1100" spc="-100" dirty="0">
                <a:solidFill>
                  <a:srgbClr val="EA5B24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EA5B24"/>
                </a:solidFill>
                <a:latin typeface="Open Sans"/>
                <a:cs typeface="Open Sans"/>
              </a:rPr>
              <a:t>Московской”</a:t>
            </a:r>
            <a:endParaRPr sz="1100" dirty="0">
              <a:latin typeface="Open Sans"/>
              <a:cs typeface="Open San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766868" y="6732272"/>
            <a:ext cx="874394" cy="2743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60"/>
              </a:spcBef>
            </a:pPr>
            <a:r>
              <a:rPr sz="800" b="0" spc="-5" dirty="0">
                <a:latin typeface="Open Sans Light"/>
                <a:cs typeface="Open Sans Light"/>
              </a:rPr>
              <a:t>Санкт-Петербург,  </a:t>
            </a:r>
            <a:r>
              <a:rPr sz="800" b="0" dirty="0">
                <a:latin typeface="Open Sans Light"/>
                <a:cs typeface="Open Sans Light"/>
              </a:rPr>
              <a:t>ул. Ростовская,</a:t>
            </a:r>
            <a:r>
              <a:rPr sz="800" b="0" spc="-100" dirty="0">
                <a:latin typeface="Open Sans Light"/>
                <a:cs typeface="Open Sans Light"/>
              </a:rPr>
              <a:t> </a:t>
            </a:r>
            <a:r>
              <a:rPr sz="800" b="0" dirty="0">
                <a:latin typeface="Open Sans Light"/>
                <a:cs typeface="Open Sans Light"/>
              </a:rPr>
              <a:t>20</a:t>
            </a:r>
            <a:endParaRPr sz="800" dirty="0">
              <a:latin typeface="Open Sans Light"/>
              <a:cs typeface="Open Sans Ligh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91798" y="7366240"/>
            <a:ext cx="152400" cy="194310"/>
          </a:xfrm>
          <a:custGeom>
            <a:avLst/>
            <a:gdLst/>
            <a:ahLst/>
            <a:cxnLst/>
            <a:rect l="l" t="t" r="r" b="b"/>
            <a:pathLst>
              <a:path w="152400" h="194309">
                <a:moveTo>
                  <a:pt x="152400" y="193765"/>
                </a:moveTo>
                <a:lnTo>
                  <a:pt x="152400" y="0"/>
                </a:lnTo>
                <a:lnTo>
                  <a:pt x="0" y="0"/>
                </a:lnTo>
                <a:lnTo>
                  <a:pt x="0" y="193765"/>
                </a:lnTo>
                <a:lnTo>
                  <a:pt x="152400" y="193765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2003" y="0"/>
            <a:ext cx="3864610" cy="3780154"/>
          </a:xfrm>
          <a:custGeom>
            <a:avLst/>
            <a:gdLst/>
            <a:ahLst/>
            <a:cxnLst/>
            <a:rect l="l" t="t" r="r" b="b"/>
            <a:pathLst>
              <a:path w="3864610" h="3780154">
                <a:moveTo>
                  <a:pt x="0" y="3780002"/>
                </a:moveTo>
                <a:lnTo>
                  <a:pt x="3864000" y="3780002"/>
                </a:lnTo>
                <a:lnTo>
                  <a:pt x="3864000" y="0"/>
                </a:lnTo>
                <a:lnTo>
                  <a:pt x="0" y="0"/>
                </a:lnTo>
                <a:lnTo>
                  <a:pt x="0" y="3780002"/>
                </a:lnTo>
                <a:close/>
              </a:path>
            </a:pathLst>
          </a:custGeom>
          <a:solidFill>
            <a:srgbClr val="D0D0C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6828002" y="3780002"/>
            <a:ext cx="3864610" cy="3780154"/>
          </a:xfrm>
          <a:custGeom>
            <a:avLst/>
            <a:gdLst/>
            <a:ahLst/>
            <a:cxnLst/>
            <a:rect l="l" t="t" r="r" b="b"/>
            <a:pathLst>
              <a:path w="3864609" h="3780154">
                <a:moveTo>
                  <a:pt x="0" y="3780002"/>
                </a:moveTo>
                <a:lnTo>
                  <a:pt x="3864000" y="3780002"/>
                </a:lnTo>
                <a:lnTo>
                  <a:pt x="3864000" y="0"/>
                </a:lnTo>
                <a:lnTo>
                  <a:pt x="0" y="0"/>
                </a:lnTo>
                <a:lnTo>
                  <a:pt x="0" y="3780002"/>
                </a:lnTo>
                <a:close/>
              </a:path>
            </a:pathLst>
          </a:custGeom>
          <a:solidFill>
            <a:srgbClr val="D0D0C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0325975" y="12"/>
            <a:ext cx="366395" cy="1602105"/>
          </a:xfrm>
          <a:custGeom>
            <a:avLst/>
            <a:gdLst/>
            <a:ahLst/>
            <a:cxnLst/>
            <a:rect l="l" t="t" r="r" b="b"/>
            <a:pathLst>
              <a:path w="366395" h="1602105">
                <a:moveTo>
                  <a:pt x="0" y="1601990"/>
                </a:moveTo>
                <a:lnTo>
                  <a:pt x="366026" y="1601990"/>
                </a:lnTo>
                <a:lnTo>
                  <a:pt x="366026" y="0"/>
                </a:lnTo>
                <a:lnTo>
                  <a:pt x="0" y="0"/>
                </a:lnTo>
                <a:lnTo>
                  <a:pt x="0" y="160199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674874" y="2624096"/>
            <a:ext cx="1291590" cy="34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60"/>
              </a:lnSpc>
              <a:spcBef>
                <a:spcPts val="100"/>
              </a:spcBef>
            </a:pPr>
            <a:r>
              <a:rPr sz="1100" dirty="0">
                <a:solidFill>
                  <a:srgbClr val="EA5B24"/>
                </a:solidFill>
                <a:latin typeface="Open Sans"/>
                <a:cs typeface="Open Sans"/>
              </a:rPr>
              <a:t>Санаторий</a:t>
            </a:r>
            <a:r>
              <a:rPr sz="1100" spc="-100" dirty="0">
                <a:solidFill>
                  <a:srgbClr val="EA5B24"/>
                </a:solidFill>
                <a:latin typeface="Open Sans"/>
                <a:cs typeface="Open Sans"/>
              </a:rPr>
              <a:t> </a:t>
            </a:r>
            <a:r>
              <a:rPr sz="1100" spc="-5" dirty="0">
                <a:solidFill>
                  <a:srgbClr val="EA5B24"/>
                </a:solidFill>
                <a:latin typeface="Open Sans"/>
                <a:cs typeface="Open Sans"/>
              </a:rPr>
              <a:t>«Сочи»</a:t>
            </a:r>
            <a:endParaRPr sz="1100" dirty="0">
              <a:latin typeface="Open Sans"/>
              <a:cs typeface="Open Sans"/>
            </a:endParaRPr>
          </a:p>
          <a:p>
            <a:pPr marL="762000">
              <a:lnSpc>
                <a:spcPts val="1260"/>
              </a:lnSpc>
            </a:pPr>
            <a:r>
              <a:rPr sz="1100" spc="-5" dirty="0">
                <a:solidFill>
                  <a:srgbClr val="EA5B24"/>
                </a:solidFill>
                <a:latin typeface="Open Sans"/>
                <a:cs typeface="Open Sans"/>
              </a:rPr>
              <a:t>УДП</a:t>
            </a:r>
            <a:r>
              <a:rPr sz="1100" spc="-95" dirty="0">
                <a:solidFill>
                  <a:srgbClr val="EA5B24"/>
                </a:solidFill>
                <a:latin typeface="Open Sans"/>
                <a:cs typeface="Open Sans"/>
              </a:rPr>
              <a:t> </a:t>
            </a:r>
            <a:r>
              <a:rPr sz="1100" spc="-5" dirty="0">
                <a:solidFill>
                  <a:srgbClr val="EA5B24"/>
                </a:solidFill>
                <a:latin typeface="Open Sans"/>
                <a:cs typeface="Open Sans"/>
              </a:rPr>
              <a:t>РФ</a:t>
            </a:r>
            <a:endParaRPr sz="1100" dirty="0">
              <a:latin typeface="Open Sans"/>
              <a:cs typeface="Open San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4441" y="3138172"/>
            <a:ext cx="12617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spc="-5" dirty="0">
                <a:latin typeface="Open Sans Light"/>
                <a:cs typeface="Open Sans Light"/>
              </a:rPr>
              <a:t>Сочи, </a:t>
            </a:r>
            <a:r>
              <a:rPr sz="800" b="0" dirty="0">
                <a:latin typeface="Open Sans Light"/>
                <a:cs typeface="Open Sans Light"/>
              </a:rPr>
              <a:t>ул. Виноградная,</a:t>
            </a:r>
            <a:r>
              <a:rPr sz="800" b="0" spc="-90" dirty="0">
                <a:latin typeface="Open Sans Light"/>
                <a:cs typeface="Open Sans Light"/>
              </a:rPr>
              <a:t> </a:t>
            </a:r>
            <a:r>
              <a:rPr sz="800" b="0" dirty="0">
                <a:latin typeface="Open Sans Light"/>
                <a:cs typeface="Open Sans Light"/>
              </a:rPr>
              <a:t>27</a:t>
            </a:r>
            <a:endParaRPr sz="800" dirty="0">
              <a:latin typeface="Open Sans Light"/>
              <a:cs typeface="Open Sans 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47315" y="6211204"/>
            <a:ext cx="101854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EA5B24"/>
                </a:solidFill>
                <a:latin typeface="Open Sans"/>
                <a:cs typeface="Open Sans"/>
              </a:rPr>
              <a:t>ЖК “River</a:t>
            </a:r>
            <a:r>
              <a:rPr sz="1100" spc="-90" dirty="0">
                <a:solidFill>
                  <a:srgbClr val="EA5B24"/>
                </a:solidFill>
                <a:latin typeface="Open Sans"/>
                <a:cs typeface="Open Sans"/>
              </a:rPr>
              <a:t> </a:t>
            </a:r>
            <a:r>
              <a:rPr sz="1100" spc="-5" dirty="0">
                <a:solidFill>
                  <a:srgbClr val="EA5B24"/>
                </a:solidFill>
                <a:latin typeface="Open Sans"/>
                <a:cs typeface="Open Sans"/>
              </a:rPr>
              <a:t>Park”</a:t>
            </a:r>
            <a:endParaRPr sz="1100" dirty="0">
              <a:latin typeface="Open Sans"/>
              <a:cs typeface="Open San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5850" y="6732272"/>
            <a:ext cx="1651000" cy="274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dirty="0">
                <a:latin typeface="Open Sans Light"/>
                <a:cs typeface="Open Sans Light"/>
              </a:rPr>
              <a:t>Республика Казахстан, </a:t>
            </a:r>
            <a:r>
              <a:rPr sz="800" b="0" spc="-5" dirty="0">
                <a:latin typeface="Open Sans Light"/>
                <a:cs typeface="Open Sans Light"/>
              </a:rPr>
              <a:t>Алматы,</a:t>
            </a:r>
            <a:r>
              <a:rPr sz="800" b="0" spc="-95" dirty="0">
                <a:latin typeface="Open Sans Light"/>
                <a:cs typeface="Open Sans Light"/>
              </a:rPr>
              <a:t> </a:t>
            </a:r>
            <a:r>
              <a:rPr sz="800" b="0" dirty="0">
                <a:latin typeface="Open Sans Light"/>
                <a:cs typeface="Open Sans Light"/>
              </a:rPr>
              <a:t>ул.</a:t>
            </a:r>
            <a:endParaRPr sz="800" dirty="0">
              <a:latin typeface="Open Sans Light"/>
              <a:cs typeface="Open Sans Light"/>
            </a:endParaRPr>
          </a:p>
          <a:p>
            <a:pPr marL="726440">
              <a:lnSpc>
                <a:spcPct val="100000"/>
              </a:lnSpc>
              <a:spcBef>
                <a:spcPts val="40"/>
              </a:spcBef>
            </a:pPr>
            <a:r>
              <a:rPr sz="800" b="0" spc="-5" dirty="0">
                <a:latin typeface="Open Sans Light"/>
                <a:cs typeface="Open Sans Light"/>
              </a:rPr>
              <a:t>Бухтарминская,</a:t>
            </a:r>
            <a:r>
              <a:rPr sz="800" b="0" spc="-100" dirty="0">
                <a:latin typeface="Open Sans Light"/>
                <a:cs typeface="Open Sans Light"/>
              </a:rPr>
              <a:t> </a:t>
            </a:r>
            <a:r>
              <a:rPr sz="800" b="0" dirty="0">
                <a:latin typeface="Open Sans Light"/>
                <a:cs typeface="Open Sans Light"/>
              </a:rPr>
              <a:t>1/7</a:t>
            </a:r>
            <a:endParaRPr sz="800" dirty="0">
              <a:latin typeface="Open Sans Light"/>
              <a:cs typeface="Open Sans 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66938" y="3141525"/>
            <a:ext cx="1397635" cy="274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dirty="0">
                <a:latin typeface="Open Sans Light"/>
                <a:cs typeface="Open Sans Light"/>
              </a:rPr>
              <a:t>Республика</a:t>
            </a:r>
            <a:r>
              <a:rPr sz="800" b="0" spc="-100" dirty="0">
                <a:latin typeface="Open Sans Light"/>
                <a:cs typeface="Open Sans Light"/>
              </a:rPr>
              <a:t> </a:t>
            </a:r>
            <a:r>
              <a:rPr sz="800" b="0" dirty="0">
                <a:latin typeface="Open Sans Light"/>
                <a:cs typeface="Open Sans Light"/>
              </a:rPr>
              <a:t>Казахстан,</a:t>
            </a:r>
            <a:endParaRPr sz="800" dirty="0">
              <a:latin typeface="Open Sans Light"/>
              <a:cs typeface="Open Sans Light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800" b="0" spc="-5" dirty="0">
                <a:latin typeface="Open Sans Light"/>
                <a:cs typeface="Open Sans Light"/>
              </a:rPr>
              <a:t>Нур-Султан, </a:t>
            </a:r>
            <a:r>
              <a:rPr sz="800" b="0" dirty="0">
                <a:latin typeface="Open Sans Light"/>
                <a:cs typeface="Open Sans Light"/>
              </a:rPr>
              <a:t>ул. Кенесары,</a:t>
            </a:r>
            <a:r>
              <a:rPr sz="800" b="0" spc="-95" dirty="0">
                <a:latin typeface="Open Sans Light"/>
                <a:cs typeface="Open Sans Light"/>
              </a:rPr>
              <a:t> </a:t>
            </a:r>
            <a:r>
              <a:rPr sz="800" b="0" dirty="0">
                <a:latin typeface="Open Sans Light"/>
                <a:cs typeface="Open Sans Light"/>
              </a:rPr>
              <a:t>47</a:t>
            </a:r>
            <a:endParaRPr sz="800" dirty="0">
              <a:latin typeface="Open Sans Light"/>
              <a:cs typeface="Open Sans Ligh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073960" y="553173"/>
            <a:ext cx="2854731" cy="28547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2073960" y="4152100"/>
            <a:ext cx="2854731" cy="28547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5803937" y="4152100"/>
            <a:ext cx="2854731" cy="28547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5803937" y="553173"/>
            <a:ext cx="2854731" cy="28547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 txBox="1"/>
          <p:nvPr/>
        </p:nvSpPr>
        <p:spPr>
          <a:xfrm>
            <a:off x="8766868" y="2624096"/>
            <a:ext cx="1487805" cy="3460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200"/>
              </a:lnSpc>
              <a:spcBef>
                <a:spcPts val="240"/>
              </a:spcBef>
            </a:pPr>
            <a:r>
              <a:rPr sz="1100" dirty="0">
                <a:solidFill>
                  <a:srgbClr val="EA5B24"/>
                </a:solidFill>
                <a:latin typeface="Open Sans"/>
                <a:cs typeface="Open Sans"/>
              </a:rPr>
              <a:t>Посольство  </a:t>
            </a:r>
            <a:r>
              <a:rPr sz="1100" spc="-5" dirty="0">
                <a:solidFill>
                  <a:srgbClr val="EA5B24"/>
                </a:solidFill>
                <a:latin typeface="Open Sans"/>
                <a:cs typeface="Open Sans"/>
              </a:rPr>
              <a:t>Республики</a:t>
            </a:r>
            <a:r>
              <a:rPr sz="1100" spc="-95" dirty="0">
                <a:solidFill>
                  <a:srgbClr val="EA5B24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EA5B24"/>
                </a:solidFill>
                <a:latin typeface="Open Sans"/>
                <a:cs typeface="Open Sans"/>
              </a:rPr>
              <a:t>Беларусь</a:t>
            </a:r>
            <a:endParaRPr sz="1100" dirty="0">
              <a:latin typeface="Open Sans"/>
              <a:cs typeface="Open San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766868" y="6211204"/>
            <a:ext cx="1589405" cy="79565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300990">
              <a:lnSpc>
                <a:spcPts val="1200"/>
              </a:lnSpc>
              <a:spcBef>
                <a:spcPts val="240"/>
              </a:spcBef>
            </a:pPr>
            <a:r>
              <a:rPr sz="1100" spc="-5" dirty="0">
                <a:solidFill>
                  <a:srgbClr val="EA5B24"/>
                </a:solidFill>
                <a:latin typeface="Open Sans"/>
                <a:cs typeface="Open Sans"/>
              </a:rPr>
              <a:t>Узбекский  </a:t>
            </a:r>
            <a:r>
              <a:rPr sz="1100" dirty="0">
                <a:solidFill>
                  <a:srgbClr val="EA5B24"/>
                </a:solidFill>
                <a:latin typeface="Open Sans"/>
                <a:cs typeface="Open Sans"/>
              </a:rPr>
              <a:t>металлургический  </a:t>
            </a:r>
            <a:r>
              <a:rPr sz="1100" spc="-5" dirty="0">
                <a:solidFill>
                  <a:srgbClr val="EA5B24"/>
                </a:solidFill>
                <a:latin typeface="Open Sans"/>
                <a:cs typeface="Open Sans"/>
              </a:rPr>
              <a:t>комбинат</a:t>
            </a:r>
            <a:endParaRPr sz="1100" dirty="0">
              <a:latin typeface="Open Sans"/>
              <a:cs typeface="Open Sans"/>
            </a:endParaRPr>
          </a:p>
          <a:p>
            <a:pPr marL="12700" marR="5080">
              <a:lnSpc>
                <a:spcPct val="104200"/>
              </a:lnSpc>
              <a:spcBef>
                <a:spcPts val="320"/>
              </a:spcBef>
            </a:pPr>
            <a:r>
              <a:rPr sz="800" b="0" dirty="0">
                <a:latin typeface="Open Sans Light"/>
                <a:cs typeface="Open Sans Light"/>
              </a:rPr>
              <a:t>Республика Узбекистан,</a:t>
            </a:r>
            <a:r>
              <a:rPr sz="800" b="0" spc="-90" dirty="0">
                <a:latin typeface="Open Sans Light"/>
                <a:cs typeface="Open Sans Light"/>
              </a:rPr>
              <a:t> </a:t>
            </a:r>
            <a:r>
              <a:rPr sz="800" b="0" spc="-5" dirty="0">
                <a:latin typeface="Open Sans Light"/>
                <a:cs typeface="Open Sans Light"/>
              </a:rPr>
              <a:t>Бекабад,  </a:t>
            </a:r>
            <a:r>
              <a:rPr sz="800" b="0" dirty="0">
                <a:latin typeface="Open Sans Light"/>
                <a:cs typeface="Open Sans Light"/>
              </a:rPr>
              <a:t>ул. </a:t>
            </a:r>
            <a:r>
              <a:rPr sz="800" b="0" spc="-5" dirty="0">
                <a:latin typeface="Open Sans Light"/>
                <a:cs typeface="Open Sans Light"/>
              </a:rPr>
              <a:t>Сырдарьинская,</a:t>
            </a:r>
            <a:r>
              <a:rPr sz="800" b="0" spc="-95" dirty="0">
                <a:latin typeface="Open Sans Light"/>
                <a:cs typeface="Open Sans Light"/>
              </a:rPr>
              <a:t> </a:t>
            </a:r>
            <a:r>
              <a:rPr sz="800" b="0" dirty="0">
                <a:latin typeface="Open Sans Light"/>
                <a:cs typeface="Open Sans Light"/>
              </a:rPr>
              <a:t>120</a:t>
            </a:r>
            <a:endParaRPr sz="800" dirty="0">
              <a:latin typeface="Open Sans Light"/>
              <a:cs typeface="Open Sans Light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91798" y="7366240"/>
            <a:ext cx="152400" cy="194310"/>
          </a:xfrm>
          <a:custGeom>
            <a:avLst/>
            <a:gdLst/>
            <a:ahLst/>
            <a:cxnLst/>
            <a:rect l="l" t="t" r="r" b="b"/>
            <a:pathLst>
              <a:path w="152400" h="194309">
                <a:moveTo>
                  <a:pt x="152400" y="193765"/>
                </a:moveTo>
                <a:lnTo>
                  <a:pt x="152400" y="0"/>
                </a:lnTo>
                <a:lnTo>
                  <a:pt x="0" y="0"/>
                </a:lnTo>
                <a:lnTo>
                  <a:pt x="0" y="193765"/>
                </a:lnTo>
                <a:lnTo>
                  <a:pt x="152400" y="193765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6418" y="0"/>
            <a:ext cx="10124366" cy="75775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1978489"/>
            <a:ext cx="447040" cy="1330960"/>
          </a:xfrm>
          <a:custGeom>
            <a:avLst/>
            <a:gdLst/>
            <a:ahLst/>
            <a:cxnLst/>
            <a:rect l="l" t="t" r="r" b="b"/>
            <a:pathLst>
              <a:path w="447040" h="1330960">
                <a:moveTo>
                  <a:pt x="0" y="1330922"/>
                </a:moveTo>
                <a:lnTo>
                  <a:pt x="353194" y="1123767"/>
                </a:lnTo>
                <a:lnTo>
                  <a:pt x="392314" y="1093206"/>
                </a:lnTo>
                <a:lnTo>
                  <a:pt x="421827" y="1054038"/>
                </a:lnTo>
                <a:lnTo>
                  <a:pt x="440464" y="1008489"/>
                </a:lnTo>
                <a:lnTo>
                  <a:pt x="446958" y="958782"/>
                </a:lnTo>
                <a:lnTo>
                  <a:pt x="446958" y="372131"/>
                </a:lnTo>
                <a:lnTo>
                  <a:pt x="440464" y="322425"/>
                </a:lnTo>
                <a:lnTo>
                  <a:pt x="421827" y="276879"/>
                </a:lnTo>
                <a:lnTo>
                  <a:pt x="392314" y="237712"/>
                </a:lnTo>
                <a:lnTo>
                  <a:pt x="353194" y="207145"/>
                </a:lnTo>
                <a:lnTo>
                  <a:pt x="0" y="0"/>
                </a:lnTo>
              </a:path>
            </a:pathLst>
          </a:custGeom>
          <a:ln w="17564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385699" y="321665"/>
            <a:ext cx="3243580" cy="1042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000"/>
              </a:lnSpc>
              <a:spcBef>
                <a:spcPts val="100"/>
              </a:spcBef>
            </a:pPr>
            <a:r>
              <a:rPr sz="3500" dirty="0">
                <a:solidFill>
                  <a:srgbClr val="575656"/>
                </a:solidFill>
                <a:latin typeface="Open Sans"/>
                <a:cs typeface="Open Sans"/>
              </a:rPr>
              <a:t>СРЕДИ</a:t>
            </a:r>
            <a:r>
              <a:rPr sz="3500" spc="-100" dirty="0">
                <a:solidFill>
                  <a:srgbClr val="575656"/>
                </a:solidFill>
                <a:latin typeface="Open Sans"/>
                <a:cs typeface="Open Sans"/>
              </a:rPr>
              <a:t> </a:t>
            </a:r>
            <a:r>
              <a:rPr sz="3500" dirty="0">
                <a:solidFill>
                  <a:srgbClr val="575656"/>
                </a:solidFill>
                <a:latin typeface="Open Sans"/>
                <a:cs typeface="Open Sans"/>
              </a:rPr>
              <a:t>НАШИХ</a:t>
            </a:r>
            <a:endParaRPr sz="3500" dirty="0">
              <a:latin typeface="Open Sans"/>
              <a:cs typeface="Open Sans"/>
            </a:endParaRPr>
          </a:p>
          <a:p>
            <a:pPr marL="12700">
              <a:lnSpc>
                <a:spcPts val="4000"/>
              </a:lnSpc>
            </a:pPr>
            <a:r>
              <a:rPr sz="3500" dirty="0">
                <a:solidFill>
                  <a:srgbClr val="575656"/>
                </a:solidFill>
                <a:latin typeface="Open Sans"/>
                <a:cs typeface="Open Sans"/>
              </a:rPr>
              <a:t>КЛИЕНТОВ</a:t>
            </a:r>
            <a:endParaRPr sz="3500" dirty="0">
              <a:latin typeface="Open Sans"/>
              <a:cs typeface="Open San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23025" y="3776294"/>
            <a:ext cx="670913" cy="4257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7377963" y="3828770"/>
            <a:ext cx="1103362" cy="3002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0" y="5868975"/>
            <a:ext cx="914400" cy="1682750"/>
          </a:xfrm>
          <a:custGeom>
            <a:avLst/>
            <a:gdLst/>
            <a:ahLst/>
            <a:cxnLst/>
            <a:rect l="l" t="t" r="r" b="b"/>
            <a:pathLst>
              <a:path w="914400" h="1682750">
                <a:moveTo>
                  <a:pt x="0" y="0"/>
                </a:moveTo>
                <a:lnTo>
                  <a:pt x="914222" y="0"/>
                </a:lnTo>
                <a:lnTo>
                  <a:pt x="914222" y="1682495"/>
                </a:lnTo>
                <a:lnTo>
                  <a:pt x="0" y="168249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0" y="5903527"/>
            <a:ext cx="589280" cy="1331595"/>
          </a:xfrm>
          <a:custGeom>
            <a:avLst/>
            <a:gdLst/>
            <a:ahLst/>
            <a:cxnLst/>
            <a:rect l="l" t="t" r="r" b="b"/>
            <a:pathLst>
              <a:path w="589280" h="1331595">
                <a:moveTo>
                  <a:pt x="0" y="0"/>
                </a:moveTo>
                <a:lnTo>
                  <a:pt x="0" y="1331415"/>
                </a:lnTo>
                <a:lnTo>
                  <a:pt x="20745" y="1330049"/>
                </a:lnTo>
                <a:lnTo>
                  <a:pt x="41238" y="1325950"/>
                </a:lnTo>
                <a:lnTo>
                  <a:pt x="80338" y="1309559"/>
                </a:lnTo>
                <a:lnTo>
                  <a:pt x="508887" y="1058302"/>
                </a:lnTo>
                <a:lnTo>
                  <a:pt x="542406" y="1032116"/>
                </a:lnTo>
                <a:lnTo>
                  <a:pt x="567693" y="998563"/>
                </a:lnTo>
                <a:lnTo>
                  <a:pt x="583663" y="959545"/>
                </a:lnTo>
                <a:lnTo>
                  <a:pt x="589227" y="916964"/>
                </a:lnTo>
                <a:lnTo>
                  <a:pt x="589227" y="414450"/>
                </a:lnTo>
                <a:lnTo>
                  <a:pt x="583663" y="371869"/>
                </a:lnTo>
                <a:lnTo>
                  <a:pt x="567693" y="332853"/>
                </a:lnTo>
                <a:lnTo>
                  <a:pt x="542406" y="299304"/>
                </a:lnTo>
                <a:lnTo>
                  <a:pt x="508887" y="273125"/>
                </a:lnTo>
                <a:lnTo>
                  <a:pt x="80338" y="21868"/>
                </a:lnTo>
                <a:lnTo>
                  <a:pt x="41238" y="54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560845" y="7187227"/>
            <a:ext cx="1550035" cy="373380"/>
          </a:xfrm>
          <a:custGeom>
            <a:avLst/>
            <a:gdLst/>
            <a:ahLst/>
            <a:cxnLst/>
            <a:rect l="l" t="t" r="r" b="b"/>
            <a:pathLst>
              <a:path w="1550034" h="373379">
                <a:moveTo>
                  <a:pt x="0" y="0"/>
                </a:moveTo>
                <a:lnTo>
                  <a:pt x="1549907" y="0"/>
                </a:lnTo>
                <a:lnTo>
                  <a:pt x="1549907" y="372778"/>
                </a:lnTo>
                <a:lnTo>
                  <a:pt x="0" y="372778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6626619" y="7221773"/>
            <a:ext cx="1139825" cy="338455"/>
          </a:xfrm>
          <a:custGeom>
            <a:avLst/>
            <a:gdLst/>
            <a:ahLst/>
            <a:cxnLst/>
            <a:rect l="l" t="t" r="r" b="b"/>
            <a:pathLst>
              <a:path w="1139825" h="338454">
                <a:moveTo>
                  <a:pt x="569896" y="0"/>
                </a:moveTo>
                <a:lnTo>
                  <a:pt x="528651" y="5467"/>
                </a:lnTo>
                <a:lnTo>
                  <a:pt x="489568" y="21869"/>
                </a:lnTo>
                <a:lnTo>
                  <a:pt x="61019" y="273126"/>
                </a:lnTo>
                <a:lnTo>
                  <a:pt x="27485" y="299305"/>
                </a:lnTo>
                <a:lnTo>
                  <a:pt x="2199" y="332854"/>
                </a:lnTo>
                <a:lnTo>
                  <a:pt x="0" y="338231"/>
                </a:lnTo>
                <a:lnTo>
                  <a:pt x="1139804" y="338231"/>
                </a:lnTo>
                <a:lnTo>
                  <a:pt x="1112316" y="299305"/>
                </a:lnTo>
                <a:lnTo>
                  <a:pt x="1078797" y="273126"/>
                </a:lnTo>
                <a:lnTo>
                  <a:pt x="650248" y="21869"/>
                </a:lnTo>
                <a:lnTo>
                  <a:pt x="611148" y="5467"/>
                </a:lnTo>
                <a:lnTo>
                  <a:pt x="569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0363072" y="1943696"/>
            <a:ext cx="328930" cy="1682750"/>
          </a:xfrm>
          <a:custGeom>
            <a:avLst/>
            <a:gdLst/>
            <a:ahLst/>
            <a:cxnLst/>
            <a:rect l="l" t="t" r="r" b="b"/>
            <a:pathLst>
              <a:path w="328929" h="1682750">
                <a:moveTo>
                  <a:pt x="0" y="0"/>
                </a:moveTo>
                <a:lnTo>
                  <a:pt x="328929" y="0"/>
                </a:lnTo>
                <a:lnTo>
                  <a:pt x="328929" y="1682495"/>
                </a:lnTo>
                <a:lnTo>
                  <a:pt x="0" y="168249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10409524" y="2132851"/>
            <a:ext cx="282575" cy="1022350"/>
          </a:xfrm>
          <a:custGeom>
            <a:avLst/>
            <a:gdLst/>
            <a:ahLst/>
            <a:cxnLst/>
            <a:rect l="l" t="t" r="r" b="b"/>
            <a:pathLst>
              <a:path w="282575" h="1022350">
                <a:moveTo>
                  <a:pt x="282478" y="0"/>
                </a:moveTo>
                <a:lnTo>
                  <a:pt x="80340" y="118513"/>
                </a:lnTo>
                <a:lnTo>
                  <a:pt x="46805" y="144692"/>
                </a:lnTo>
                <a:lnTo>
                  <a:pt x="21520" y="178241"/>
                </a:lnTo>
                <a:lnTo>
                  <a:pt x="5559" y="217257"/>
                </a:lnTo>
                <a:lnTo>
                  <a:pt x="0" y="259838"/>
                </a:lnTo>
                <a:lnTo>
                  <a:pt x="0" y="762352"/>
                </a:lnTo>
                <a:lnTo>
                  <a:pt x="5559" y="804933"/>
                </a:lnTo>
                <a:lnTo>
                  <a:pt x="21520" y="843951"/>
                </a:lnTo>
                <a:lnTo>
                  <a:pt x="46805" y="877504"/>
                </a:lnTo>
                <a:lnTo>
                  <a:pt x="80340" y="903690"/>
                </a:lnTo>
                <a:lnTo>
                  <a:pt x="282478" y="1022203"/>
                </a:lnTo>
                <a:lnTo>
                  <a:pt x="2824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3933291" y="1056640"/>
            <a:ext cx="1602105" cy="140335"/>
          </a:xfrm>
          <a:custGeom>
            <a:avLst/>
            <a:gdLst/>
            <a:ahLst/>
            <a:cxnLst/>
            <a:rect l="l" t="t" r="r" b="b"/>
            <a:pathLst>
              <a:path w="1602104" h="140334">
                <a:moveTo>
                  <a:pt x="1602003" y="0"/>
                </a:moveTo>
                <a:lnTo>
                  <a:pt x="0" y="0"/>
                </a:lnTo>
                <a:lnTo>
                  <a:pt x="0" y="140258"/>
                </a:lnTo>
                <a:lnTo>
                  <a:pt x="1602003" y="140258"/>
                </a:lnTo>
                <a:lnTo>
                  <a:pt x="1602003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10277564" y="6464325"/>
            <a:ext cx="0" cy="1096010"/>
          </a:xfrm>
          <a:custGeom>
            <a:avLst/>
            <a:gdLst/>
            <a:ahLst/>
            <a:cxnLst/>
            <a:rect l="l" t="t" r="r" b="b"/>
            <a:pathLst>
              <a:path h="1096009">
                <a:moveTo>
                  <a:pt x="0" y="0"/>
                </a:moveTo>
                <a:lnTo>
                  <a:pt x="0" y="1095679"/>
                </a:lnTo>
              </a:path>
            </a:pathLst>
          </a:custGeom>
          <a:ln w="39598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436112" y="6399880"/>
            <a:ext cx="573405" cy="0"/>
          </a:xfrm>
          <a:custGeom>
            <a:avLst/>
            <a:gdLst/>
            <a:ahLst/>
            <a:cxnLst/>
            <a:rect l="l" t="t" r="r" b="b"/>
            <a:pathLst>
              <a:path w="573405">
                <a:moveTo>
                  <a:pt x="0" y="0"/>
                </a:moveTo>
                <a:lnTo>
                  <a:pt x="57280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8910599" y="1163396"/>
            <a:ext cx="1023734" cy="3154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2384247" y="2224925"/>
            <a:ext cx="739076" cy="80382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3735095" y="2449144"/>
            <a:ext cx="999197" cy="3655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1451102" y="3564597"/>
            <a:ext cx="1093395" cy="7411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3804021" y="4824374"/>
            <a:ext cx="809368" cy="88746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3024428" y="3504971"/>
            <a:ext cx="898588" cy="88543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1591157" y="6355771"/>
            <a:ext cx="849281" cy="42707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748196" y="5054433"/>
            <a:ext cx="1043875" cy="39177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2196223" y="5109173"/>
            <a:ext cx="1092911" cy="30460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5339295" y="2270295"/>
            <a:ext cx="714325" cy="68905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4565599" y="3708806"/>
            <a:ext cx="789800" cy="49722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4479040" y="6375641"/>
            <a:ext cx="1008271" cy="34558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8198663" y="2330606"/>
            <a:ext cx="967270" cy="60263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8179197" y="5138026"/>
            <a:ext cx="1006305" cy="31890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7419975" y="6216757"/>
            <a:ext cx="1032710" cy="63346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5254599" y="5165115"/>
            <a:ext cx="930910" cy="193040"/>
          </a:xfrm>
          <a:custGeom>
            <a:avLst/>
            <a:gdLst/>
            <a:ahLst/>
            <a:cxnLst/>
            <a:rect l="l" t="t" r="r" b="b"/>
            <a:pathLst>
              <a:path w="930910" h="193039">
                <a:moveTo>
                  <a:pt x="0" y="192709"/>
                </a:moveTo>
                <a:lnTo>
                  <a:pt x="930884" y="192709"/>
                </a:lnTo>
                <a:lnTo>
                  <a:pt x="930884" y="0"/>
                </a:lnTo>
                <a:lnTo>
                  <a:pt x="0" y="0"/>
                </a:lnTo>
                <a:lnTo>
                  <a:pt x="0" y="192709"/>
                </a:lnTo>
                <a:close/>
              </a:path>
            </a:pathLst>
          </a:custGeom>
          <a:solidFill>
            <a:srgbClr val="4391C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5282817" y="5207553"/>
            <a:ext cx="875030" cy="107950"/>
          </a:xfrm>
          <a:custGeom>
            <a:avLst/>
            <a:gdLst/>
            <a:ahLst/>
            <a:cxnLst/>
            <a:rect l="l" t="t" r="r" b="b"/>
            <a:pathLst>
              <a:path w="875029" h="107950">
                <a:moveTo>
                  <a:pt x="782437" y="17767"/>
                </a:moveTo>
                <a:lnTo>
                  <a:pt x="767346" y="17767"/>
                </a:lnTo>
                <a:lnTo>
                  <a:pt x="806551" y="107695"/>
                </a:lnTo>
                <a:lnTo>
                  <a:pt x="807135" y="107848"/>
                </a:lnTo>
                <a:lnTo>
                  <a:pt x="808621" y="107848"/>
                </a:lnTo>
                <a:lnTo>
                  <a:pt x="819054" y="84810"/>
                </a:lnTo>
                <a:lnTo>
                  <a:pt x="811187" y="84810"/>
                </a:lnTo>
                <a:lnTo>
                  <a:pt x="782437" y="17767"/>
                </a:lnTo>
                <a:close/>
              </a:path>
              <a:path w="875029" h="107950">
                <a:moveTo>
                  <a:pt x="748944" y="1117"/>
                </a:moveTo>
                <a:lnTo>
                  <a:pt x="748835" y="1625"/>
                </a:lnTo>
                <a:lnTo>
                  <a:pt x="748722" y="2501"/>
                </a:lnTo>
                <a:lnTo>
                  <a:pt x="748614" y="5384"/>
                </a:lnTo>
                <a:lnTo>
                  <a:pt x="749160" y="6299"/>
                </a:lnTo>
                <a:lnTo>
                  <a:pt x="750214" y="6400"/>
                </a:lnTo>
                <a:lnTo>
                  <a:pt x="753960" y="7035"/>
                </a:lnTo>
                <a:lnTo>
                  <a:pt x="756488" y="7759"/>
                </a:lnTo>
                <a:lnTo>
                  <a:pt x="759155" y="9359"/>
                </a:lnTo>
                <a:lnTo>
                  <a:pt x="759815" y="10617"/>
                </a:lnTo>
                <a:lnTo>
                  <a:pt x="759815" y="12420"/>
                </a:lnTo>
                <a:lnTo>
                  <a:pt x="759453" y="21183"/>
                </a:lnTo>
                <a:lnTo>
                  <a:pt x="758545" y="38379"/>
                </a:lnTo>
                <a:lnTo>
                  <a:pt x="758253" y="44703"/>
                </a:lnTo>
                <a:lnTo>
                  <a:pt x="757720" y="58356"/>
                </a:lnTo>
                <a:lnTo>
                  <a:pt x="757415" y="64808"/>
                </a:lnTo>
                <a:lnTo>
                  <a:pt x="756780" y="76974"/>
                </a:lnTo>
                <a:lnTo>
                  <a:pt x="756538" y="82232"/>
                </a:lnTo>
                <a:lnTo>
                  <a:pt x="756221" y="91071"/>
                </a:lnTo>
                <a:lnTo>
                  <a:pt x="756145" y="94729"/>
                </a:lnTo>
                <a:lnTo>
                  <a:pt x="755929" y="96748"/>
                </a:lnTo>
                <a:lnTo>
                  <a:pt x="745159" y="101714"/>
                </a:lnTo>
                <a:lnTo>
                  <a:pt x="744677" y="102476"/>
                </a:lnTo>
                <a:lnTo>
                  <a:pt x="744655" y="104863"/>
                </a:lnTo>
                <a:lnTo>
                  <a:pt x="744753" y="105714"/>
                </a:lnTo>
                <a:lnTo>
                  <a:pt x="744825" y="106171"/>
                </a:lnTo>
                <a:lnTo>
                  <a:pt x="744943" y="106730"/>
                </a:lnTo>
                <a:lnTo>
                  <a:pt x="747496" y="106514"/>
                </a:lnTo>
                <a:lnTo>
                  <a:pt x="755980" y="106006"/>
                </a:lnTo>
                <a:lnTo>
                  <a:pt x="758278" y="105930"/>
                </a:lnTo>
                <a:lnTo>
                  <a:pt x="775977" y="105930"/>
                </a:lnTo>
                <a:lnTo>
                  <a:pt x="776020" y="105714"/>
                </a:lnTo>
                <a:lnTo>
                  <a:pt x="776122" y="104863"/>
                </a:lnTo>
                <a:lnTo>
                  <a:pt x="776085" y="102476"/>
                </a:lnTo>
                <a:lnTo>
                  <a:pt x="775614" y="101714"/>
                </a:lnTo>
                <a:lnTo>
                  <a:pt x="774547" y="101612"/>
                </a:lnTo>
                <a:lnTo>
                  <a:pt x="767295" y="100329"/>
                </a:lnTo>
                <a:lnTo>
                  <a:pt x="763663" y="98031"/>
                </a:lnTo>
                <a:lnTo>
                  <a:pt x="763695" y="93776"/>
                </a:lnTo>
                <a:lnTo>
                  <a:pt x="764265" y="80746"/>
                </a:lnTo>
                <a:lnTo>
                  <a:pt x="764679" y="70192"/>
                </a:lnTo>
                <a:lnTo>
                  <a:pt x="764977" y="63768"/>
                </a:lnTo>
                <a:lnTo>
                  <a:pt x="767232" y="18821"/>
                </a:lnTo>
                <a:lnTo>
                  <a:pt x="767346" y="17767"/>
                </a:lnTo>
                <a:lnTo>
                  <a:pt x="782437" y="17767"/>
                </a:lnTo>
                <a:lnTo>
                  <a:pt x="776947" y="4965"/>
                </a:lnTo>
                <a:lnTo>
                  <a:pt x="769746" y="1917"/>
                </a:lnTo>
                <a:lnTo>
                  <a:pt x="766864" y="1917"/>
                </a:lnTo>
                <a:lnTo>
                  <a:pt x="757173" y="1625"/>
                </a:lnTo>
                <a:lnTo>
                  <a:pt x="751903" y="1333"/>
                </a:lnTo>
                <a:lnTo>
                  <a:pt x="748944" y="1117"/>
                </a:lnTo>
                <a:close/>
              </a:path>
              <a:path w="875029" h="107950">
                <a:moveTo>
                  <a:pt x="775977" y="105930"/>
                </a:moveTo>
                <a:lnTo>
                  <a:pt x="762114" y="105930"/>
                </a:lnTo>
                <a:lnTo>
                  <a:pt x="764578" y="106006"/>
                </a:lnTo>
                <a:lnTo>
                  <a:pt x="772947" y="106514"/>
                </a:lnTo>
                <a:lnTo>
                  <a:pt x="775817" y="106730"/>
                </a:lnTo>
                <a:lnTo>
                  <a:pt x="775977" y="105930"/>
                </a:lnTo>
                <a:close/>
              </a:path>
              <a:path w="875029" h="107950">
                <a:moveTo>
                  <a:pt x="859638" y="20319"/>
                </a:moveTo>
                <a:lnTo>
                  <a:pt x="845756" y="20319"/>
                </a:lnTo>
                <a:lnTo>
                  <a:pt x="845832" y="23545"/>
                </a:lnTo>
                <a:lnTo>
                  <a:pt x="846150" y="31343"/>
                </a:lnTo>
                <a:lnTo>
                  <a:pt x="847191" y="52489"/>
                </a:lnTo>
                <a:lnTo>
                  <a:pt x="848731" y="82232"/>
                </a:lnTo>
                <a:lnTo>
                  <a:pt x="849246" y="93776"/>
                </a:lnTo>
                <a:lnTo>
                  <a:pt x="838225" y="101612"/>
                </a:lnTo>
                <a:lnTo>
                  <a:pt x="837171" y="101612"/>
                </a:lnTo>
                <a:lnTo>
                  <a:pt x="836625" y="102476"/>
                </a:lnTo>
                <a:lnTo>
                  <a:pt x="836667" y="104863"/>
                </a:lnTo>
                <a:lnTo>
                  <a:pt x="836764" y="105714"/>
                </a:lnTo>
                <a:lnTo>
                  <a:pt x="836837" y="106171"/>
                </a:lnTo>
                <a:lnTo>
                  <a:pt x="836955" y="106730"/>
                </a:lnTo>
                <a:lnTo>
                  <a:pt x="839723" y="106514"/>
                </a:lnTo>
                <a:lnTo>
                  <a:pt x="843140" y="106311"/>
                </a:lnTo>
                <a:lnTo>
                  <a:pt x="853274" y="105956"/>
                </a:lnTo>
                <a:lnTo>
                  <a:pt x="854608" y="105930"/>
                </a:lnTo>
                <a:lnTo>
                  <a:pt x="874389" y="105930"/>
                </a:lnTo>
                <a:lnTo>
                  <a:pt x="874433" y="105714"/>
                </a:lnTo>
                <a:lnTo>
                  <a:pt x="874433" y="102971"/>
                </a:lnTo>
                <a:lnTo>
                  <a:pt x="873886" y="102006"/>
                </a:lnTo>
                <a:lnTo>
                  <a:pt x="873493" y="101714"/>
                </a:lnTo>
                <a:lnTo>
                  <a:pt x="872959" y="101612"/>
                </a:lnTo>
                <a:lnTo>
                  <a:pt x="869010" y="100977"/>
                </a:lnTo>
                <a:lnTo>
                  <a:pt x="866393" y="100177"/>
                </a:lnTo>
                <a:lnTo>
                  <a:pt x="861728" y="63768"/>
                </a:lnTo>
                <a:lnTo>
                  <a:pt x="860475" y="36347"/>
                </a:lnTo>
                <a:lnTo>
                  <a:pt x="859638" y="20319"/>
                </a:lnTo>
                <a:close/>
              </a:path>
              <a:path w="875029" h="107950">
                <a:moveTo>
                  <a:pt x="874389" y="105930"/>
                </a:moveTo>
                <a:lnTo>
                  <a:pt x="858227" y="105930"/>
                </a:lnTo>
                <a:lnTo>
                  <a:pt x="861034" y="106006"/>
                </a:lnTo>
                <a:lnTo>
                  <a:pt x="874229" y="106730"/>
                </a:lnTo>
                <a:lnTo>
                  <a:pt x="874389" y="105930"/>
                </a:lnTo>
                <a:close/>
              </a:path>
              <a:path w="875029" h="107950">
                <a:moveTo>
                  <a:pt x="870076" y="1117"/>
                </a:moveTo>
                <a:lnTo>
                  <a:pt x="867168" y="1333"/>
                </a:lnTo>
                <a:lnTo>
                  <a:pt x="862228" y="1625"/>
                </a:lnTo>
                <a:lnTo>
                  <a:pt x="854773" y="1892"/>
                </a:lnTo>
                <a:lnTo>
                  <a:pt x="853643" y="1917"/>
                </a:lnTo>
                <a:lnTo>
                  <a:pt x="849071" y="1917"/>
                </a:lnTo>
                <a:lnTo>
                  <a:pt x="846708" y="2184"/>
                </a:lnTo>
                <a:lnTo>
                  <a:pt x="844791" y="3251"/>
                </a:lnTo>
                <a:lnTo>
                  <a:pt x="844105" y="4000"/>
                </a:lnTo>
                <a:lnTo>
                  <a:pt x="843673" y="4965"/>
                </a:lnTo>
                <a:lnTo>
                  <a:pt x="811187" y="84810"/>
                </a:lnTo>
                <a:lnTo>
                  <a:pt x="819054" y="84810"/>
                </a:lnTo>
                <a:lnTo>
                  <a:pt x="845756" y="20319"/>
                </a:lnTo>
                <a:lnTo>
                  <a:pt x="859638" y="20319"/>
                </a:lnTo>
                <a:lnTo>
                  <a:pt x="859201" y="12420"/>
                </a:lnTo>
                <a:lnTo>
                  <a:pt x="859219" y="10617"/>
                </a:lnTo>
                <a:lnTo>
                  <a:pt x="859828" y="9461"/>
                </a:lnTo>
                <a:lnTo>
                  <a:pt x="862393" y="7658"/>
                </a:lnTo>
                <a:lnTo>
                  <a:pt x="864958" y="6934"/>
                </a:lnTo>
                <a:lnTo>
                  <a:pt x="868794" y="6400"/>
                </a:lnTo>
                <a:lnTo>
                  <a:pt x="869873" y="6299"/>
                </a:lnTo>
                <a:lnTo>
                  <a:pt x="870394" y="5384"/>
                </a:lnTo>
                <a:lnTo>
                  <a:pt x="870267" y="2133"/>
                </a:lnTo>
                <a:lnTo>
                  <a:pt x="870185" y="1625"/>
                </a:lnTo>
                <a:lnTo>
                  <a:pt x="870076" y="1117"/>
                </a:lnTo>
                <a:close/>
              </a:path>
              <a:path w="875029" h="107950">
                <a:moveTo>
                  <a:pt x="652284" y="1117"/>
                </a:moveTo>
                <a:lnTo>
                  <a:pt x="652081" y="2184"/>
                </a:lnTo>
                <a:lnTo>
                  <a:pt x="651967" y="5333"/>
                </a:lnTo>
                <a:lnTo>
                  <a:pt x="652500" y="6299"/>
                </a:lnTo>
                <a:lnTo>
                  <a:pt x="653567" y="6400"/>
                </a:lnTo>
                <a:lnTo>
                  <a:pt x="657847" y="6934"/>
                </a:lnTo>
                <a:lnTo>
                  <a:pt x="660806" y="7683"/>
                </a:lnTo>
                <a:lnTo>
                  <a:pt x="664108" y="9601"/>
                </a:lnTo>
                <a:lnTo>
                  <a:pt x="664933" y="11137"/>
                </a:lnTo>
                <a:lnTo>
                  <a:pt x="664933" y="96862"/>
                </a:lnTo>
                <a:lnTo>
                  <a:pt x="653148" y="101714"/>
                </a:lnTo>
                <a:lnTo>
                  <a:pt x="652706" y="102412"/>
                </a:lnTo>
                <a:lnTo>
                  <a:pt x="652644" y="104863"/>
                </a:lnTo>
                <a:lnTo>
                  <a:pt x="652741" y="105714"/>
                </a:lnTo>
                <a:lnTo>
                  <a:pt x="652932" y="106730"/>
                </a:lnTo>
                <a:lnTo>
                  <a:pt x="656031" y="106514"/>
                </a:lnTo>
                <a:lnTo>
                  <a:pt x="666368" y="106006"/>
                </a:lnTo>
                <a:lnTo>
                  <a:pt x="669518" y="105930"/>
                </a:lnTo>
                <a:lnTo>
                  <a:pt x="695805" y="105930"/>
                </a:lnTo>
                <a:lnTo>
                  <a:pt x="695947" y="104863"/>
                </a:lnTo>
                <a:lnTo>
                  <a:pt x="695972" y="102412"/>
                </a:lnTo>
                <a:lnTo>
                  <a:pt x="695337" y="101511"/>
                </a:lnTo>
                <a:lnTo>
                  <a:pt x="694054" y="101295"/>
                </a:lnTo>
                <a:lnTo>
                  <a:pt x="689254" y="100647"/>
                </a:lnTo>
                <a:lnTo>
                  <a:pt x="685711" y="99834"/>
                </a:lnTo>
                <a:lnTo>
                  <a:pt x="681126" y="97789"/>
                </a:lnTo>
                <a:lnTo>
                  <a:pt x="679970" y="96062"/>
                </a:lnTo>
                <a:lnTo>
                  <a:pt x="679970" y="60807"/>
                </a:lnTo>
                <a:lnTo>
                  <a:pt x="699338" y="60807"/>
                </a:lnTo>
                <a:lnTo>
                  <a:pt x="704214" y="59905"/>
                </a:lnTo>
                <a:lnTo>
                  <a:pt x="712850" y="56273"/>
                </a:lnTo>
                <a:lnTo>
                  <a:pt x="716026" y="54241"/>
                </a:lnTo>
                <a:lnTo>
                  <a:pt x="679970" y="54241"/>
                </a:lnTo>
                <a:lnTo>
                  <a:pt x="679970" y="8483"/>
                </a:lnTo>
                <a:lnTo>
                  <a:pt x="717636" y="8483"/>
                </a:lnTo>
                <a:lnTo>
                  <a:pt x="714953" y="6509"/>
                </a:lnTo>
                <a:lnTo>
                  <a:pt x="709012" y="3957"/>
                </a:lnTo>
                <a:lnTo>
                  <a:pt x="701990" y="2427"/>
                </a:lnTo>
                <a:lnTo>
                  <a:pt x="693889" y="1917"/>
                </a:lnTo>
                <a:lnTo>
                  <a:pt x="668350" y="1917"/>
                </a:lnTo>
                <a:lnTo>
                  <a:pt x="665175" y="1841"/>
                </a:lnTo>
                <a:lnTo>
                  <a:pt x="658444" y="1523"/>
                </a:lnTo>
                <a:lnTo>
                  <a:pt x="655281" y="1333"/>
                </a:lnTo>
                <a:lnTo>
                  <a:pt x="652284" y="1117"/>
                </a:lnTo>
                <a:close/>
              </a:path>
              <a:path w="875029" h="107950">
                <a:moveTo>
                  <a:pt x="695805" y="105930"/>
                </a:moveTo>
                <a:lnTo>
                  <a:pt x="676884" y="105930"/>
                </a:lnTo>
                <a:lnTo>
                  <a:pt x="681151" y="106006"/>
                </a:lnTo>
                <a:lnTo>
                  <a:pt x="692569" y="106514"/>
                </a:lnTo>
                <a:lnTo>
                  <a:pt x="695655" y="106730"/>
                </a:lnTo>
                <a:lnTo>
                  <a:pt x="695769" y="106197"/>
                </a:lnTo>
                <a:lnTo>
                  <a:pt x="695805" y="105930"/>
                </a:lnTo>
                <a:close/>
              </a:path>
              <a:path w="875029" h="107950">
                <a:moveTo>
                  <a:pt x="717636" y="8483"/>
                </a:moveTo>
                <a:lnTo>
                  <a:pt x="692937" y="8483"/>
                </a:lnTo>
                <a:lnTo>
                  <a:pt x="696671" y="9118"/>
                </a:lnTo>
                <a:lnTo>
                  <a:pt x="702652" y="11683"/>
                </a:lnTo>
                <a:lnTo>
                  <a:pt x="711809" y="29184"/>
                </a:lnTo>
                <a:lnTo>
                  <a:pt x="711809" y="40385"/>
                </a:lnTo>
                <a:lnTo>
                  <a:pt x="709790" y="45986"/>
                </a:lnTo>
                <a:lnTo>
                  <a:pt x="701687" y="52590"/>
                </a:lnTo>
                <a:lnTo>
                  <a:pt x="695921" y="54241"/>
                </a:lnTo>
                <a:lnTo>
                  <a:pt x="716026" y="54241"/>
                </a:lnTo>
                <a:lnTo>
                  <a:pt x="728459" y="34620"/>
                </a:lnTo>
                <a:lnTo>
                  <a:pt x="728459" y="22567"/>
                </a:lnTo>
                <a:lnTo>
                  <a:pt x="725576" y="15519"/>
                </a:lnTo>
                <a:lnTo>
                  <a:pt x="719810" y="10083"/>
                </a:lnTo>
                <a:lnTo>
                  <a:pt x="717636" y="8483"/>
                </a:lnTo>
                <a:close/>
              </a:path>
              <a:path w="875029" h="107950">
                <a:moveTo>
                  <a:pt x="551472" y="1117"/>
                </a:moveTo>
                <a:lnTo>
                  <a:pt x="551230" y="2324"/>
                </a:lnTo>
                <a:lnTo>
                  <a:pt x="551154" y="5384"/>
                </a:lnTo>
                <a:lnTo>
                  <a:pt x="551687" y="6299"/>
                </a:lnTo>
                <a:lnTo>
                  <a:pt x="552754" y="6400"/>
                </a:lnTo>
                <a:lnTo>
                  <a:pt x="557237" y="7264"/>
                </a:lnTo>
                <a:lnTo>
                  <a:pt x="560247" y="8077"/>
                </a:lnTo>
                <a:lnTo>
                  <a:pt x="563346" y="9677"/>
                </a:lnTo>
                <a:lnTo>
                  <a:pt x="564067" y="11036"/>
                </a:lnTo>
                <a:lnTo>
                  <a:pt x="564121" y="96862"/>
                </a:lnTo>
                <a:lnTo>
                  <a:pt x="563232" y="98361"/>
                </a:lnTo>
                <a:lnTo>
                  <a:pt x="559714" y="100075"/>
                </a:lnTo>
                <a:lnTo>
                  <a:pt x="556806" y="100876"/>
                </a:lnTo>
                <a:lnTo>
                  <a:pt x="552754" y="101612"/>
                </a:lnTo>
                <a:lnTo>
                  <a:pt x="551687" y="101714"/>
                </a:lnTo>
                <a:lnTo>
                  <a:pt x="551154" y="102577"/>
                </a:lnTo>
                <a:lnTo>
                  <a:pt x="551230" y="105295"/>
                </a:lnTo>
                <a:lnTo>
                  <a:pt x="551472" y="106730"/>
                </a:lnTo>
                <a:lnTo>
                  <a:pt x="554672" y="106514"/>
                </a:lnTo>
                <a:lnTo>
                  <a:pt x="565073" y="106006"/>
                </a:lnTo>
                <a:lnTo>
                  <a:pt x="568388" y="105930"/>
                </a:lnTo>
                <a:lnTo>
                  <a:pt x="627902" y="105930"/>
                </a:lnTo>
                <a:lnTo>
                  <a:pt x="629386" y="102196"/>
                </a:lnTo>
                <a:lnTo>
                  <a:pt x="630046" y="100012"/>
                </a:lnTo>
                <a:lnTo>
                  <a:pt x="630205" y="99377"/>
                </a:lnTo>
                <a:lnTo>
                  <a:pt x="590994" y="99377"/>
                </a:lnTo>
                <a:lnTo>
                  <a:pt x="586231" y="98996"/>
                </a:lnTo>
                <a:lnTo>
                  <a:pt x="580580" y="97510"/>
                </a:lnTo>
                <a:lnTo>
                  <a:pt x="579158" y="96011"/>
                </a:lnTo>
                <a:lnTo>
                  <a:pt x="579158" y="56006"/>
                </a:lnTo>
                <a:lnTo>
                  <a:pt x="615515" y="56006"/>
                </a:lnTo>
                <a:lnTo>
                  <a:pt x="615517" y="49441"/>
                </a:lnTo>
                <a:lnTo>
                  <a:pt x="579158" y="49441"/>
                </a:lnTo>
                <a:lnTo>
                  <a:pt x="579158" y="8483"/>
                </a:lnTo>
                <a:lnTo>
                  <a:pt x="626177" y="8483"/>
                </a:lnTo>
                <a:lnTo>
                  <a:pt x="626007" y="7264"/>
                </a:lnTo>
                <a:lnTo>
                  <a:pt x="625640" y="5359"/>
                </a:lnTo>
                <a:lnTo>
                  <a:pt x="624708" y="1917"/>
                </a:lnTo>
                <a:lnTo>
                  <a:pt x="568871" y="1917"/>
                </a:lnTo>
                <a:lnTo>
                  <a:pt x="566089" y="1866"/>
                </a:lnTo>
                <a:lnTo>
                  <a:pt x="559904" y="1650"/>
                </a:lnTo>
                <a:lnTo>
                  <a:pt x="556069" y="1435"/>
                </a:lnTo>
                <a:lnTo>
                  <a:pt x="551472" y="1117"/>
                </a:lnTo>
                <a:close/>
              </a:path>
              <a:path w="875029" h="107950">
                <a:moveTo>
                  <a:pt x="627902" y="105930"/>
                </a:moveTo>
                <a:lnTo>
                  <a:pt x="607910" y="105930"/>
                </a:lnTo>
                <a:lnTo>
                  <a:pt x="609561" y="105994"/>
                </a:lnTo>
                <a:lnTo>
                  <a:pt x="613397" y="106197"/>
                </a:lnTo>
                <a:lnTo>
                  <a:pt x="619036" y="106387"/>
                </a:lnTo>
                <a:lnTo>
                  <a:pt x="620763" y="106464"/>
                </a:lnTo>
                <a:lnTo>
                  <a:pt x="623963" y="106679"/>
                </a:lnTo>
                <a:lnTo>
                  <a:pt x="625195" y="106730"/>
                </a:lnTo>
                <a:lnTo>
                  <a:pt x="627113" y="106730"/>
                </a:lnTo>
                <a:lnTo>
                  <a:pt x="627902" y="105930"/>
                </a:lnTo>
                <a:close/>
              </a:path>
              <a:path w="875029" h="107950">
                <a:moveTo>
                  <a:pt x="632345" y="80644"/>
                </a:moveTo>
                <a:lnTo>
                  <a:pt x="630529" y="80644"/>
                </a:lnTo>
                <a:lnTo>
                  <a:pt x="629729" y="81025"/>
                </a:lnTo>
                <a:lnTo>
                  <a:pt x="629399" y="81762"/>
                </a:lnTo>
                <a:lnTo>
                  <a:pt x="628129" y="84327"/>
                </a:lnTo>
                <a:lnTo>
                  <a:pt x="609625" y="99377"/>
                </a:lnTo>
                <a:lnTo>
                  <a:pt x="630205" y="99377"/>
                </a:lnTo>
                <a:lnTo>
                  <a:pt x="632002" y="92189"/>
                </a:lnTo>
                <a:lnTo>
                  <a:pt x="633387" y="86550"/>
                </a:lnTo>
                <a:lnTo>
                  <a:pt x="634199" y="84112"/>
                </a:lnTo>
                <a:lnTo>
                  <a:pt x="635165" y="82092"/>
                </a:lnTo>
                <a:lnTo>
                  <a:pt x="634644" y="81762"/>
                </a:lnTo>
                <a:lnTo>
                  <a:pt x="632904" y="80810"/>
                </a:lnTo>
                <a:lnTo>
                  <a:pt x="632345" y="80644"/>
                </a:lnTo>
                <a:close/>
              </a:path>
              <a:path w="875029" h="107950">
                <a:moveTo>
                  <a:pt x="615515" y="56006"/>
                </a:moveTo>
                <a:lnTo>
                  <a:pt x="606259" y="56006"/>
                </a:lnTo>
                <a:lnTo>
                  <a:pt x="607783" y="57048"/>
                </a:lnTo>
                <a:lnTo>
                  <a:pt x="609599" y="61201"/>
                </a:lnTo>
                <a:lnTo>
                  <a:pt x="610311" y="63741"/>
                </a:lnTo>
                <a:lnTo>
                  <a:pt x="610844" y="66725"/>
                </a:lnTo>
                <a:lnTo>
                  <a:pt x="611162" y="68110"/>
                </a:lnTo>
                <a:lnTo>
                  <a:pt x="612178" y="68808"/>
                </a:lnTo>
                <a:lnTo>
                  <a:pt x="614425" y="68808"/>
                </a:lnTo>
                <a:lnTo>
                  <a:pt x="615213" y="68706"/>
                </a:lnTo>
                <a:lnTo>
                  <a:pt x="616280" y="68491"/>
                </a:lnTo>
                <a:lnTo>
                  <a:pt x="615962" y="65189"/>
                </a:lnTo>
                <a:lnTo>
                  <a:pt x="615759" y="62229"/>
                </a:lnTo>
                <a:lnTo>
                  <a:pt x="615515" y="56006"/>
                </a:lnTo>
                <a:close/>
              </a:path>
              <a:path w="875029" h="107950">
                <a:moveTo>
                  <a:pt x="614044" y="36639"/>
                </a:moveTo>
                <a:lnTo>
                  <a:pt x="612127" y="36639"/>
                </a:lnTo>
                <a:lnTo>
                  <a:pt x="611162" y="37337"/>
                </a:lnTo>
                <a:lnTo>
                  <a:pt x="610844" y="38722"/>
                </a:lnTo>
                <a:lnTo>
                  <a:pt x="610311" y="41706"/>
                </a:lnTo>
                <a:lnTo>
                  <a:pt x="609599" y="44246"/>
                </a:lnTo>
                <a:lnTo>
                  <a:pt x="607783" y="48412"/>
                </a:lnTo>
                <a:lnTo>
                  <a:pt x="606259" y="49441"/>
                </a:lnTo>
                <a:lnTo>
                  <a:pt x="615517" y="49441"/>
                </a:lnTo>
                <a:lnTo>
                  <a:pt x="615556" y="48107"/>
                </a:lnTo>
                <a:lnTo>
                  <a:pt x="615917" y="41706"/>
                </a:lnTo>
                <a:lnTo>
                  <a:pt x="616280" y="37122"/>
                </a:lnTo>
                <a:lnTo>
                  <a:pt x="615543" y="36906"/>
                </a:lnTo>
                <a:lnTo>
                  <a:pt x="614476" y="36702"/>
                </a:lnTo>
                <a:lnTo>
                  <a:pt x="614044" y="36639"/>
                </a:lnTo>
                <a:close/>
              </a:path>
              <a:path w="875029" h="107950">
                <a:moveTo>
                  <a:pt x="626177" y="8483"/>
                </a:moveTo>
                <a:lnTo>
                  <a:pt x="606043" y="8483"/>
                </a:lnTo>
                <a:lnTo>
                  <a:pt x="608736" y="8801"/>
                </a:lnTo>
                <a:lnTo>
                  <a:pt x="613117" y="10083"/>
                </a:lnTo>
                <a:lnTo>
                  <a:pt x="614984" y="11036"/>
                </a:lnTo>
                <a:lnTo>
                  <a:pt x="618070" y="13601"/>
                </a:lnTo>
                <a:lnTo>
                  <a:pt x="619442" y="15252"/>
                </a:lnTo>
                <a:lnTo>
                  <a:pt x="620598" y="17284"/>
                </a:lnTo>
                <a:lnTo>
                  <a:pt x="621779" y="19303"/>
                </a:lnTo>
                <a:lnTo>
                  <a:pt x="622998" y="21653"/>
                </a:lnTo>
                <a:lnTo>
                  <a:pt x="624281" y="24320"/>
                </a:lnTo>
                <a:lnTo>
                  <a:pt x="624712" y="25285"/>
                </a:lnTo>
                <a:lnTo>
                  <a:pt x="625614" y="25768"/>
                </a:lnTo>
                <a:lnTo>
                  <a:pt x="628078" y="25768"/>
                </a:lnTo>
                <a:lnTo>
                  <a:pt x="629043" y="25438"/>
                </a:lnTo>
                <a:lnTo>
                  <a:pt x="629881" y="24803"/>
                </a:lnTo>
                <a:lnTo>
                  <a:pt x="628713" y="22885"/>
                </a:lnTo>
                <a:lnTo>
                  <a:pt x="627913" y="20535"/>
                </a:lnTo>
                <a:lnTo>
                  <a:pt x="626681" y="12382"/>
                </a:lnTo>
                <a:lnTo>
                  <a:pt x="626177" y="8483"/>
                </a:lnTo>
                <a:close/>
              </a:path>
              <a:path w="875029" h="107950">
                <a:moveTo>
                  <a:pt x="623760" y="965"/>
                </a:moveTo>
                <a:lnTo>
                  <a:pt x="621195" y="965"/>
                </a:lnTo>
                <a:lnTo>
                  <a:pt x="618845" y="1117"/>
                </a:lnTo>
                <a:lnTo>
                  <a:pt x="611797" y="1765"/>
                </a:lnTo>
                <a:lnTo>
                  <a:pt x="607644" y="1917"/>
                </a:lnTo>
                <a:lnTo>
                  <a:pt x="624708" y="1917"/>
                </a:lnTo>
                <a:lnTo>
                  <a:pt x="624606" y="1765"/>
                </a:lnTo>
                <a:lnTo>
                  <a:pt x="623760" y="965"/>
                </a:lnTo>
                <a:close/>
              </a:path>
              <a:path w="875029" h="107950">
                <a:moveTo>
                  <a:pt x="495642" y="8483"/>
                </a:moveTo>
                <a:lnTo>
                  <a:pt x="480593" y="8483"/>
                </a:lnTo>
                <a:lnTo>
                  <a:pt x="480593" y="96392"/>
                </a:lnTo>
                <a:lnTo>
                  <a:pt x="479526" y="98094"/>
                </a:lnTo>
                <a:lnTo>
                  <a:pt x="475259" y="100012"/>
                </a:lnTo>
                <a:lnTo>
                  <a:pt x="471792" y="100812"/>
                </a:lnTo>
                <a:lnTo>
                  <a:pt x="466991" y="101447"/>
                </a:lnTo>
                <a:lnTo>
                  <a:pt x="465924" y="101549"/>
                </a:lnTo>
                <a:lnTo>
                  <a:pt x="465454" y="102311"/>
                </a:lnTo>
                <a:lnTo>
                  <a:pt x="465416" y="104863"/>
                </a:lnTo>
                <a:lnTo>
                  <a:pt x="465518" y="105714"/>
                </a:lnTo>
                <a:lnTo>
                  <a:pt x="465708" y="106730"/>
                </a:lnTo>
                <a:lnTo>
                  <a:pt x="469125" y="106514"/>
                </a:lnTo>
                <a:lnTo>
                  <a:pt x="480567" y="106006"/>
                </a:lnTo>
                <a:lnTo>
                  <a:pt x="484377" y="105930"/>
                </a:lnTo>
                <a:lnTo>
                  <a:pt x="510496" y="105930"/>
                </a:lnTo>
                <a:lnTo>
                  <a:pt x="510603" y="105295"/>
                </a:lnTo>
                <a:lnTo>
                  <a:pt x="510679" y="102311"/>
                </a:lnTo>
                <a:lnTo>
                  <a:pt x="510082" y="101447"/>
                </a:lnTo>
                <a:lnTo>
                  <a:pt x="508914" y="101447"/>
                </a:lnTo>
                <a:lnTo>
                  <a:pt x="504126" y="100914"/>
                </a:lnTo>
                <a:lnTo>
                  <a:pt x="500697" y="100152"/>
                </a:lnTo>
                <a:lnTo>
                  <a:pt x="496646" y="98120"/>
                </a:lnTo>
                <a:lnTo>
                  <a:pt x="495642" y="96392"/>
                </a:lnTo>
                <a:lnTo>
                  <a:pt x="495642" y="8483"/>
                </a:lnTo>
                <a:close/>
              </a:path>
              <a:path w="875029" h="107950">
                <a:moveTo>
                  <a:pt x="510496" y="105930"/>
                </a:moveTo>
                <a:lnTo>
                  <a:pt x="491959" y="105930"/>
                </a:lnTo>
                <a:lnTo>
                  <a:pt x="495769" y="106006"/>
                </a:lnTo>
                <a:lnTo>
                  <a:pt x="506945" y="106514"/>
                </a:lnTo>
                <a:lnTo>
                  <a:pt x="510362" y="106730"/>
                </a:lnTo>
                <a:lnTo>
                  <a:pt x="510496" y="105930"/>
                </a:lnTo>
                <a:close/>
              </a:path>
              <a:path w="875029" h="107950">
                <a:moveTo>
                  <a:pt x="445338" y="965"/>
                </a:moveTo>
                <a:lnTo>
                  <a:pt x="443522" y="965"/>
                </a:lnTo>
                <a:lnTo>
                  <a:pt x="442747" y="1498"/>
                </a:lnTo>
                <a:lnTo>
                  <a:pt x="438937" y="17538"/>
                </a:lnTo>
                <a:lnTo>
                  <a:pt x="438077" y="21183"/>
                </a:lnTo>
                <a:lnTo>
                  <a:pt x="437204" y="24320"/>
                </a:lnTo>
                <a:lnTo>
                  <a:pt x="437130" y="24853"/>
                </a:lnTo>
                <a:lnTo>
                  <a:pt x="437819" y="25438"/>
                </a:lnTo>
                <a:lnTo>
                  <a:pt x="438835" y="25768"/>
                </a:lnTo>
                <a:lnTo>
                  <a:pt x="440537" y="25768"/>
                </a:lnTo>
                <a:lnTo>
                  <a:pt x="440994" y="25666"/>
                </a:lnTo>
                <a:lnTo>
                  <a:pt x="441947" y="25222"/>
                </a:lnTo>
                <a:lnTo>
                  <a:pt x="442290" y="24853"/>
                </a:lnTo>
                <a:lnTo>
                  <a:pt x="442506" y="24320"/>
                </a:lnTo>
                <a:lnTo>
                  <a:pt x="443788" y="21653"/>
                </a:lnTo>
                <a:lnTo>
                  <a:pt x="460908" y="8483"/>
                </a:lnTo>
                <a:lnTo>
                  <a:pt x="535431" y="8483"/>
                </a:lnTo>
                <a:lnTo>
                  <a:pt x="534860" y="5333"/>
                </a:lnTo>
                <a:lnTo>
                  <a:pt x="534441" y="3759"/>
                </a:lnTo>
                <a:lnTo>
                  <a:pt x="533656" y="1917"/>
                </a:lnTo>
                <a:lnTo>
                  <a:pt x="459993" y="1917"/>
                </a:lnTo>
                <a:lnTo>
                  <a:pt x="458508" y="1866"/>
                </a:lnTo>
                <a:lnTo>
                  <a:pt x="446392" y="1015"/>
                </a:lnTo>
                <a:lnTo>
                  <a:pt x="445338" y="965"/>
                </a:lnTo>
                <a:close/>
              </a:path>
              <a:path w="875029" h="107950">
                <a:moveTo>
                  <a:pt x="535431" y="8483"/>
                </a:moveTo>
                <a:lnTo>
                  <a:pt x="515315" y="8483"/>
                </a:lnTo>
                <a:lnTo>
                  <a:pt x="518007" y="8801"/>
                </a:lnTo>
                <a:lnTo>
                  <a:pt x="522389" y="10083"/>
                </a:lnTo>
                <a:lnTo>
                  <a:pt x="533603" y="24853"/>
                </a:lnTo>
                <a:lnTo>
                  <a:pt x="533984" y="25222"/>
                </a:lnTo>
                <a:lnTo>
                  <a:pt x="535051" y="25666"/>
                </a:lnTo>
                <a:lnTo>
                  <a:pt x="535533" y="25768"/>
                </a:lnTo>
                <a:lnTo>
                  <a:pt x="536600" y="25768"/>
                </a:lnTo>
                <a:lnTo>
                  <a:pt x="537159" y="25666"/>
                </a:lnTo>
                <a:lnTo>
                  <a:pt x="538124" y="25222"/>
                </a:lnTo>
                <a:lnTo>
                  <a:pt x="539165" y="24803"/>
                </a:lnTo>
                <a:lnTo>
                  <a:pt x="537984" y="21183"/>
                </a:lnTo>
                <a:lnTo>
                  <a:pt x="537133" y="17868"/>
                </a:lnTo>
                <a:lnTo>
                  <a:pt x="535431" y="8483"/>
                </a:lnTo>
                <a:close/>
              </a:path>
              <a:path w="875029" h="107950">
                <a:moveTo>
                  <a:pt x="532701" y="965"/>
                </a:moveTo>
                <a:lnTo>
                  <a:pt x="530783" y="965"/>
                </a:lnTo>
                <a:lnTo>
                  <a:pt x="529691" y="1015"/>
                </a:lnTo>
                <a:lnTo>
                  <a:pt x="525564" y="1333"/>
                </a:lnTo>
                <a:lnTo>
                  <a:pt x="517563" y="1866"/>
                </a:lnTo>
                <a:lnTo>
                  <a:pt x="516115" y="1917"/>
                </a:lnTo>
                <a:lnTo>
                  <a:pt x="533656" y="1917"/>
                </a:lnTo>
                <a:lnTo>
                  <a:pt x="533488" y="1523"/>
                </a:lnTo>
                <a:lnTo>
                  <a:pt x="532701" y="965"/>
                </a:lnTo>
                <a:close/>
              </a:path>
              <a:path w="875029" h="107950">
                <a:moveTo>
                  <a:pt x="378066" y="0"/>
                </a:moveTo>
                <a:lnTo>
                  <a:pt x="376681" y="0"/>
                </a:lnTo>
                <a:lnTo>
                  <a:pt x="375665" y="901"/>
                </a:lnTo>
                <a:lnTo>
                  <a:pt x="374827" y="2717"/>
                </a:lnTo>
                <a:lnTo>
                  <a:pt x="336023" y="96062"/>
                </a:lnTo>
                <a:lnTo>
                  <a:pt x="335508" y="97231"/>
                </a:lnTo>
                <a:lnTo>
                  <a:pt x="324357" y="101396"/>
                </a:lnTo>
                <a:lnTo>
                  <a:pt x="323799" y="101714"/>
                </a:lnTo>
                <a:lnTo>
                  <a:pt x="323265" y="102793"/>
                </a:lnTo>
                <a:lnTo>
                  <a:pt x="323240" y="105676"/>
                </a:lnTo>
                <a:lnTo>
                  <a:pt x="323456" y="106730"/>
                </a:lnTo>
                <a:lnTo>
                  <a:pt x="325907" y="106413"/>
                </a:lnTo>
                <a:lnTo>
                  <a:pt x="328256" y="106197"/>
                </a:lnTo>
                <a:lnTo>
                  <a:pt x="332739" y="105994"/>
                </a:lnTo>
                <a:lnTo>
                  <a:pt x="334924" y="105930"/>
                </a:lnTo>
                <a:lnTo>
                  <a:pt x="355759" y="105930"/>
                </a:lnTo>
                <a:lnTo>
                  <a:pt x="355866" y="105295"/>
                </a:lnTo>
                <a:lnTo>
                  <a:pt x="355803" y="102971"/>
                </a:lnTo>
                <a:lnTo>
                  <a:pt x="355269" y="102006"/>
                </a:lnTo>
                <a:lnTo>
                  <a:pt x="354761" y="101714"/>
                </a:lnTo>
                <a:lnTo>
                  <a:pt x="347510" y="100647"/>
                </a:lnTo>
                <a:lnTo>
                  <a:pt x="344310" y="99072"/>
                </a:lnTo>
                <a:lnTo>
                  <a:pt x="344392" y="95529"/>
                </a:lnTo>
                <a:lnTo>
                  <a:pt x="344525" y="94995"/>
                </a:lnTo>
                <a:lnTo>
                  <a:pt x="345058" y="93611"/>
                </a:lnTo>
                <a:lnTo>
                  <a:pt x="355307" y="67843"/>
                </a:lnTo>
                <a:lnTo>
                  <a:pt x="407113" y="67843"/>
                </a:lnTo>
                <a:lnTo>
                  <a:pt x="404461" y="61290"/>
                </a:lnTo>
                <a:lnTo>
                  <a:pt x="358025" y="61290"/>
                </a:lnTo>
                <a:lnTo>
                  <a:pt x="373545" y="22085"/>
                </a:lnTo>
                <a:lnTo>
                  <a:pt x="388591" y="22085"/>
                </a:lnTo>
                <a:lnTo>
                  <a:pt x="379780" y="317"/>
                </a:lnTo>
                <a:lnTo>
                  <a:pt x="378713" y="101"/>
                </a:lnTo>
                <a:lnTo>
                  <a:pt x="378066" y="0"/>
                </a:lnTo>
                <a:close/>
              </a:path>
              <a:path w="875029" h="107950">
                <a:moveTo>
                  <a:pt x="355759" y="105930"/>
                </a:moveTo>
                <a:lnTo>
                  <a:pt x="340144" y="105930"/>
                </a:lnTo>
                <a:lnTo>
                  <a:pt x="343293" y="106006"/>
                </a:lnTo>
                <a:lnTo>
                  <a:pt x="352742" y="106514"/>
                </a:lnTo>
                <a:lnTo>
                  <a:pt x="355625" y="106730"/>
                </a:lnTo>
                <a:lnTo>
                  <a:pt x="355759" y="105930"/>
                </a:lnTo>
                <a:close/>
              </a:path>
              <a:path w="875029" h="107950">
                <a:moveTo>
                  <a:pt x="407113" y="67843"/>
                </a:moveTo>
                <a:lnTo>
                  <a:pt x="390982" y="67843"/>
                </a:lnTo>
                <a:lnTo>
                  <a:pt x="401065" y="94246"/>
                </a:lnTo>
                <a:lnTo>
                  <a:pt x="401485" y="95110"/>
                </a:lnTo>
                <a:lnTo>
                  <a:pt x="401604" y="95529"/>
                </a:lnTo>
                <a:lnTo>
                  <a:pt x="392429" y="101612"/>
                </a:lnTo>
                <a:lnTo>
                  <a:pt x="392099" y="101612"/>
                </a:lnTo>
                <a:lnTo>
                  <a:pt x="391756" y="101790"/>
                </a:lnTo>
                <a:lnTo>
                  <a:pt x="391007" y="102552"/>
                </a:lnTo>
                <a:lnTo>
                  <a:pt x="390942" y="102793"/>
                </a:lnTo>
                <a:lnTo>
                  <a:pt x="390832" y="103530"/>
                </a:lnTo>
                <a:lnTo>
                  <a:pt x="390958" y="105676"/>
                </a:lnTo>
                <a:lnTo>
                  <a:pt x="391032" y="106197"/>
                </a:lnTo>
                <a:lnTo>
                  <a:pt x="391147" y="106730"/>
                </a:lnTo>
                <a:lnTo>
                  <a:pt x="394233" y="106514"/>
                </a:lnTo>
                <a:lnTo>
                  <a:pt x="405383" y="106006"/>
                </a:lnTo>
                <a:lnTo>
                  <a:pt x="408787" y="105930"/>
                </a:lnTo>
                <a:lnTo>
                  <a:pt x="431286" y="105930"/>
                </a:lnTo>
                <a:lnTo>
                  <a:pt x="431393" y="105295"/>
                </a:lnTo>
                <a:lnTo>
                  <a:pt x="427253" y="100977"/>
                </a:lnTo>
                <a:lnTo>
                  <a:pt x="425068" y="100393"/>
                </a:lnTo>
                <a:lnTo>
                  <a:pt x="420585" y="98678"/>
                </a:lnTo>
                <a:lnTo>
                  <a:pt x="419150" y="97510"/>
                </a:lnTo>
                <a:lnTo>
                  <a:pt x="418104" y="94995"/>
                </a:lnTo>
                <a:lnTo>
                  <a:pt x="407113" y="67843"/>
                </a:lnTo>
                <a:close/>
              </a:path>
              <a:path w="875029" h="107950">
                <a:moveTo>
                  <a:pt x="431286" y="105930"/>
                </a:moveTo>
                <a:lnTo>
                  <a:pt x="414667" y="105930"/>
                </a:lnTo>
                <a:lnTo>
                  <a:pt x="417753" y="106006"/>
                </a:lnTo>
                <a:lnTo>
                  <a:pt x="427735" y="106514"/>
                </a:lnTo>
                <a:lnTo>
                  <a:pt x="431152" y="106730"/>
                </a:lnTo>
                <a:lnTo>
                  <a:pt x="431286" y="105930"/>
                </a:lnTo>
                <a:close/>
              </a:path>
              <a:path w="875029" h="107950">
                <a:moveTo>
                  <a:pt x="388591" y="22085"/>
                </a:moveTo>
                <a:lnTo>
                  <a:pt x="373545" y="22085"/>
                </a:lnTo>
                <a:lnTo>
                  <a:pt x="388429" y="61290"/>
                </a:lnTo>
                <a:lnTo>
                  <a:pt x="404461" y="61290"/>
                </a:lnTo>
                <a:lnTo>
                  <a:pt x="388591" y="22085"/>
                </a:lnTo>
                <a:close/>
              </a:path>
              <a:path w="875029" h="107950">
                <a:moveTo>
                  <a:pt x="230327" y="1117"/>
                </a:moveTo>
                <a:lnTo>
                  <a:pt x="230212" y="1333"/>
                </a:lnTo>
                <a:lnTo>
                  <a:pt x="230162" y="1650"/>
                </a:lnTo>
                <a:lnTo>
                  <a:pt x="230054" y="5257"/>
                </a:lnTo>
                <a:lnTo>
                  <a:pt x="230593" y="6184"/>
                </a:lnTo>
                <a:lnTo>
                  <a:pt x="231762" y="6400"/>
                </a:lnTo>
                <a:lnTo>
                  <a:pt x="235927" y="7264"/>
                </a:lnTo>
                <a:lnTo>
                  <a:pt x="238810" y="8077"/>
                </a:lnTo>
                <a:lnTo>
                  <a:pt x="242011" y="9677"/>
                </a:lnTo>
                <a:lnTo>
                  <a:pt x="242811" y="11137"/>
                </a:lnTo>
                <a:lnTo>
                  <a:pt x="242811" y="96862"/>
                </a:lnTo>
                <a:lnTo>
                  <a:pt x="230593" y="101828"/>
                </a:lnTo>
                <a:lnTo>
                  <a:pt x="230149" y="102476"/>
                </a:lnTo>
                <a:lnTo>
                  <a:pt x="230047" y="105448"/>
                </a:lnTo>
                <a:lnTo>
                  <a:pt x="230162" y="105778"/>
                </a:lnTo>
                <a:lnTo>
                  <a:pt x="230212" y="106629"/>
                </a:lnTo>
                <a:lnTo>
                  <a:pt x="246291" y="105994"/>
                </a:lnTo>
                <a:lnTo>
                  <a:pt x="248348" y="105930"/>
                </a:lnTo>
                <a:lnTo>
                  <a:pt x="281000" y="105930"/>
                </a:lnTo>
                <a:lnTo>
                  <a:pt x="286054" y="105232"/>
                </a:lnTo>
                <a:lnTo>
                  <a:pt x="295236" y="102476"/>
                </a:lnTo>
                <a:lnTo>
                  <a:pt x="299161" y="100495"/>
                </a:lnTo>
                <a:lnTo>
                  <a:pt x="300581" y="99377"/>
                </a:lnTo>
                <a:lnTo>
                  <a:pt x="267868" y="99377"/>
                </a:lnTo>
                <a:lnTo>
                  <a:pt x="266649" y="99288"/>
                </a:lnTo>
                <a:lnTo>
                  <a:pt x="257848" y="94792"/>
                </a:lnTo>
                <a:lnTo>
                  <a:pt x="257848" y="54889"/>
                </a:lnTo>
                <a:lnTo>
                  <a:pt x="299470" y="54889"/>
                </a:lnTo>
                <a:lnTo>
                  <a:pt x="297421" y="53847"/>
                </a:lnTo>
                <a:lnTo>
                  <a:pt x="290601" y="51600"/>
                </a:lnTo>
                <a:lnTo>
                  <a:pt x="287172" y="50825"/>
                </a:lnTo>
                <a:lnTo>
                  <a:pt x="283768" y="50406"/>
                </a:lnTo>
                <a:lnTo>
                  <a:pt x="283768" y="49923"/>
                </a:lnTo>
                <a:lnTo>
                  <a:pt x="286651" y="49072"/>
                </a:lnTo>
                <a:lnTo>
                  <a:pt x="288235" y="48323"/>
                </a:lnTo>
                <a:lnTo>
                  <a:pt x="257848" y="48323"/>
                </a:lnTo>
                <a:lnTo>
                  <a:pt x="257848" y="8483"/>
                </a:lnTo>
                <a:lnTo>
                  <a:pt x="294208" y="8483"/>
                </a:lnTo>
                <a:lnTo>
                  <a:pt x="292620" y="7099"/>
                </a:lnTo>
                <a:lnTo>
                  <a:pt x="289178" y="5257"/>
                </a:lnTo>
                <a:lnTo>
                  <a:pt x="280758" y="2578"/>
                </a:lnTo>
                <a:lnTo>
                  <a:pt x="275653" y="1917"/>
                </a:lnTo>
                <a:lnTo>
                  <a:pt x="247446" y="1917"/>
                </a:lnTo>
                <a:lnTo>
                  <a:pt x="244322" y="1841"/>
                </a:lnTo>
                <a:lnTo>
                  <a:pt x="236969" y="1523"/>
                </a:lnTo>
                <a:lnTo>
                  <a:pt x="233527" y="1333"/>
                </a:lnTo>
                <a:lnTo>
                  <a:pt x="230327" y="1117"/>
                </a:lnTo>
                <a:close/>
              </a:path>
              <a:path w="875029" h="107950">
                <a:moveTo>
                  <a:pt x="299470" y="54889"/>
                </a:moveTo>
                <a:lnTo>
                  <a:pt x="275615" y="54889"/>
                </a:lnTo>
                <a:lnTo>
                  <a:pt x="282854" y="56870"/>
                </a:lnTo>
                <a:lnTo>
                  <a:pt x="293319" y="64744"/>
                </a:lnTo>
                <a:lnTo>
                  <a:pt x="295935" y="70573"/>
                </a:lnTo>
                <a:lnTo>
                  <a:pt x="295935" y="82410"/>
                </a:lnTo>
                <a:lnTo>
                  <a:pt x="273100" y="99377"/>
                </a:lnTo>
                <a:lnTo>
                  <a:pt x="300581" y="99377"/>
                </a:lnTo>
                <a:lnTo>
                  <a:pt x="305663" y="95376"/>
                </a:lnTo>
                <a:lnTo>
                  <a:pt x="308178" y="92227"/>
                </a:lnTo>
                <a:lnTo>
                  <a:pt x="311696" y="84747"/>
                </a:lnTo>
                <a:lnTo>
                  <a:pt x="312572" y="80543"/>
                </a:lnTo>
                <a:lnTo>
                  <a:pt x="312572" y="71691"/>
                </a:lnTo>
                <a:lnTo>
                  <a:pt x="311721" y="68084"/>
                </a:lnTo>
                <a:lnTo>
                  <a:pt x="308305" y="62001"/>
                </a:lnTo>
                <a:lnTo>
                  <a:pt x="306057" y="59474"/>
                </a:lnTo>
                <a:lnTo>
                  <a:pt x="300520" y="55422"/>
                </a:lnTo>
                <a:lnTo>
                  <a:pt x="299470" y="54889"/>
                </a:lnTo>
                <a:close/>
              </a:path>
              <a:path w="875029" h="107950">
                <a:moveTo>
                  <a:pt x="294208" y="8483"/>
                </a:moveTo>
                <a:lnTo>
                  <a:pt x="269633" y="8483"/>
                </a:lnTo>
                <a:lnTo>
                  <a:pt x="276377" y="10058"/>
                </a:lnTo>
                <a:lnTo>
                  <a:pt x="284594" y="16344"/>
                </a:lnTo>
                <a:lnTo>
                  <a:pt x="286651" y="21183"/>
                </a:lnTo>
                <a:lnTo>
                  <a:pt x="286651" y="34823"/>
                </a:lnTo>
                <a:lnTo>
                  <a:pt x="284594" y="40068"/>
                </a:lnTo>
                <a:lnTo>
                  <a:pt x="276377" y="46672"/>
                </a:lnTo>
                <a:lnTo>
                  <a:pt x="269633" y="48323"/>
                </a:lnTo>
                <a:lnTo>
                  <a:pt x="288235" y="48323"/>
                </a:lnTo>
                <a:lnTo>
                  <a:pt x="302971" y="29502"/>
                </a:lnTo>
                <a:lnTo>
                  <a:pt x="302971" y="23736"/>
                </a:lnTo>
                <a:lnTo>
                  <a:pt x="302361" y="20561"/>
                </a:lnTo>
                <a:lnTo>
                  <a:pt x="299897" y="14477"/>
                </a:lnTo>
                <a:lnTo>
                  <a:pt x="297954" y="11785"/>
                </a:lnTo>
                <a:lnTo>
                  <a:pt x="294208" y="8483"/>
                </a:lnTo>
                <a:close/>
              </a:path>
              <a:path w="875029" h="107950">
                <a:moveTo>
                  <a:pt x="181665" y="57924"/>
                </a:moveTo>
                <a:lnTo>
                  <a:pt x="152653" y="57924"/>
                </a:lnTo>
                <a:lnTo>
                  <a:pt x="155333" y="58026"/>
                </a:lnTo>
                <a:lnTo>
                  <a:pt x="160019" y="58470"/>
                </a:lnTo>
                <a:lnTo>
                  <a:pt x="185521" y="96177"/>
                </a:lnTo>
                <a:lnTo>
                  <a:pt x="185940" y="97878"/>
                </a:lnTo>
                <a:lnTo>
                  <a:pt x="186461" y="99377"/>
                </a:lnTo>
                <a:lnTo>
                  <a:pt x="196557" y="106413"/>
                </a:lnTo>
                <a:lnTo>
                  <a:pt x="201040" y="106413"/>
                </a:lnTo>
                <a:lnTo>
                  <a:pt x="203390" y="106489"/>
                </a:lnTo>
                <a:lnTo>
                  <a:pt x="210743" y="106997"/>
                </a:lnTo>
                <a:lnTo>
                  <a:pt x="213207" y="107213"/>
                </a:lnTo>
                <a:lnTo>
                  <a:pt x="213439" y="105714"/>
                </a:lnTo>
                <a:lnTo>
                  <a:pt x="213491" y="102996"/>
                </a:lnTo>
                <a:lnTo>
                  <a:pt x="213042" y="102311"/>
                </a:lnTo>
                <a:lnTo>
                  <a:pt x="212089" y="102095"/>
                </a:lnTo>
                <a:lnTo>
                  <a:pt x="211023" y="101777"/>
                </a:lnTo>
                <a:lnTo>
                  <a:pt x="201688" y="91846"/>
                </a:lnTo>
                <a:lnTo>
                  <a:pt x="198856" y="83845"/>
                </a:lnTo>
                <a:lnTo>
                  <a:pt x="183705" y="59143"/>
                </a:lnTo>
                <a:lnTo>
                  <a:pt x="181665" y="57924"/>
                </a:lnTo>
                <a:close/>
              </a:path>
              <a:path w="875029" h="107950">
                <a:moveTo>
                  <a:pt x="120713" y="1117"/>
                </a:moveTo>
                <a:lnTo>
                  <a:pt x="120522" y="2133"/>
                </a:lnTo>
                <a:lnTo>
                  <a:pt x="120395" y="5384"/>
                </a:lnTo>
                <a:lnTo>
                  <a:pt x="120929" y="6299"/>
                </a:lnTo>
                <a:lnTo>
                  <a:pt x="121996" y="6400"/>
                </a:lnTo>
                <a:lnTo>
                  <a:pt x="126047" y="7035"/>
                </a:lnTo>
                <a:lnTo>
                  <a:pt x="128816" y="7823"/>
                </a:lnTo>
                <a:lnTo>
                  <a:pt x="131813" y="9626"/>
                </a:lnTo>
                <a:lnTo>
                  <a:pt x="132549" y="11137"/>
                </a:lnTo>
                <a:lnTo>
                  <a:pt x="132549" y="96862"/>
                </a:lnTo>
                <a:lnTo>
                  <a:pt x="120929" y="101714"/>
                </a:lnTo>
                <a:lnTo>
                  <a:pt x="120560" y="102311"/>
                </a:lnTo>
                <a:lnTo>
                  <a:pt x="120522" y="105714"/>
                </a:lnTo>
                <a:lnTo>
                  <a:pt x="120713" y="106730"/>
                </a:lnTo>
                <a:lnTo>
                  <a:pt x="123913" y="106514"/>
                </a:lnTo>
                <a:lnTo>
                  <a:pt x="134175" y="106006"/>
                </a:lnTo>
                <a:lnTo>
                  <a:pt x="137299" y="105930"/>
                </a:lnTo>
                <a:lnTo>
                  <a:pt x="158622" y="105930"/>
                </a:lnTo>
                <a:lnTo>
                  <a:pt x="158726" y="105206"/>
                </a:lnTo>
                <a:lnTo>
                  <a:pt x="158635" y="102577"/>
                </a:lnTo>
                <a:lnTo>
                  <a:pt x="158000" y="101930"/>
                </a:lnTo>
                <a:lnTo>
                  <a:pt x="157568" y="101714"/>
                </a:lnTo>
                <a:lnTo>
                  <a:pt x="153415" y="100876"/>
                </a:lnTo>
                <a:lnTo>
                  <a:pt x="150939" y="100075"/>
                </a:lnTo>
                <a:lnTo>
                  <a:pt x="148259" y="98361"/>
                </a:lnTo>
                <a:lnTo>
                  <a:pt x="147599" y="96862"/>
                </a:lnTo>
                <a:lnTo>
                  <a:pt x="147599" y="57924"/>
                </a:lnTo>
                <a:lnTo>
                  <a:pt x="181665" y="57924"/>
                </a:lnTo>
                <a:lnTo>
                  <a:pt x="181495" y="57823"/>
                </a:lnTo>
                <a:lnTo>
                  <a:pt x="176263" y="55473"/>
                </a:lnTo>
                <a:lnTo>
                  <a:pt x="173202" y="54571"/>
                </a:lnTo>
                <a:lnTo>
                  <a:pt x="169671" y="53924"/>
                </a:lnTo>
                <a:lnTo>
                  <a:pt x="169671" y="53606"/>
                </a:lnTo>
                <a:lnTo>
                  <a:pt x="172770" y="52006"/>
                </a:lnTo>
                <a:lnTo>
                  <a:pt x="173400" y="51523"/>
                </a:lnTo>
                <a:lnTo>
                  <a:pt x="147599" y="51523"/>
                </a:lnTo>
                <a:lnTo>
                  <a:pt x="147599" y="11137"/>
                </a:lnTo>
                <a:lnTo>
                  <a:pt x="159219" y="6299"/>
                </a:lnTo>
                <a:lnTo>
                  <a:pt x="159753" y="5384"/>
                </a:lnTo>
                <a:lnTo>
                  <a:pt x="159677" y="2565"/>
                </a:lnTo>
                <a:lnTo>
                  <a:pt x="159569" y="1917"/>
                </a:lnTo>
                <a:lnTo>
                  <a:pt x="137248" y="1917"/>
                </a:lnTo>
                <a:lnTo>
                  <a:pt x="134150" y="1841"/>
                </a:lnTo>
                <a:lnTo>
                  <a:pt x="127114" y="1523"/>
                </a:lnTo>
                <a:lnTo>
                  <a:pt x="123812" y="1333"/>
                </a:lnTo>
                <a:lnTo>
                  <a:pt x="120713" y="1117"/>
                </a:lnTo>
                <a:close/>
              </a:path>
              <a:path w="875029" h="107950">
                <a:moveTo>
                  <a:pt x="158622" y="105930"/>
                </a:moveTo>
                <a:lnTo>
                  <a:pt x="142735" y="105930"/>
                </a:lnTo>
                <a:lnTo>
                  <a:pt x="145618" y="106006"/>
                </a:lnTo>
                <a:lnTo>
                  <a:pt x="158470" y="106730"/>
                </a:lnTo>
                <a:lnTo>
                  <a:pt x="158622" y="105930"/>
                </a:lnTo>
                <a:close/>
              </a:path>
              <a:path w="875029" h="107950">
                <a:moveTo>
                  <a:pt x="204457" y="0"/>
                </a:moveTo>
                <a:lnTo>
                  <a:pt x="198259" y="0"/>
                </a:lnTo>
                <a:lnTo>
                  <a:pt x="194398" y="1282"/>
                </a:lnTo>
                <a:lnTo>
                  <a:pt x="179146" y="30238"/>
                </a:lnTo>
                <a:lnTo>
                  <a:pt x="177355" y="34378"/>
                </a:lnTo>
                <a:lnTo>
                  <a:pt x="172872" y="41948"/>
                </a:lnTo>
                <a:lnTo>
                  <a:pt x="169900" y="45123"/>
                </a:lnTo>
                <a:lnTo>
                  <a:pt x="162420" y="50241"/>
                </a:lnTo>
                <a:lnTo>
                  <a:pt x="157302" y="51523"/>
                </a:lnTo>
                <a:lnTo>
                  <a:pt x="173400" y="51523"/>
                </a:lnTo>
                <a:lnTo>
                  <a:pt x="186474" y="30822"/>
                </a:lnTo>
                <a:lnTo>
                  <a:pt x="187515" y="28625"/>
                </a:lnTo>
                <a:lnTo>
                  <a:pt x="189763" y="24663"/>
                </a:lnTo>
                <a:lnTo>
                  <a:pt x="191058" y="23063"/>
                </a:lnTo>
                <a:lnTo>
                  <a:pt x="194055" y="20624"/>
                </a:lnTo>
                <a:lnTo>
                  <a:pt x="196024" y="20002"/>
                </a:lnTo>
                <a:lnTo>
                  <a:pt x="205049" y="20002"/>
                </a:lnTo>
                <a:lnTo>
                  <a:pt x="206705" y="17843"/>
                </a:lnTo>
                <a:lnTo>
                  <a:pt x="210489" y="2984"/>
                </a:lnTo>
                <a:lnTo>
                  <a:pt x="210057" y="1816"/>
                </a:lnTo>
                <a:lnTo>
                  <a:pt x="209207" y="1282"/>
                </a:lnTo>
                <a:lnTo>
                  <a:pt x="208660" y="965"/>
                </a:lnTo>
                <a:lnTo>
                  <a:pt x="207848" y="660"/>
                </a:lnTo>
                <a:lnTo>
                  <a:pt x="205600" y="139"/>
                </a:lnTo>
                <a:lnTo>
                  <a:pt x="204457" y="0"/>
                </a:lnTo>
                <a:close/>
              </a:path>
              <a:path w="875029" h="107950">
                <a:moveTo>
                  <a:pt x="205049" y="20002"/>
                </a:moveTo>
                <a:lnTo>
                  <a:pt x="199656" y="20002"/>
                </a:lnTo>
                <a:lnTo>
                  <a:pt x="200507" y="20104"/>
                </a:lnTo>
                <a:lnTo>
                  <a:pt x="201574" y="20535"/>
                </a:lnTo>
                <a:lnTo>
                  <a:pt x="202260" y="20637"/>
                </a:lnTo>
                <a:lnTo>
                  <a:pt x="204109" y="20624"/>
                </a:lnTo>
                <a:lnTo>
                  <a:pt x="204949" y="20104"/>
                </a:lnTo>
                <a:close/>
              </a:path>
              <a:path w="875029" h="107950">
                <a:moveTo>
                  <a:pt x="159435" y="1117"/>
                </a:moveTo>
                <a:lnTo>
                  <a:pt x="152615" y="1523"/>
                </a:lnTo>
                <a:lnTo>
                  <a:pt x="145783" y="1841"/>
                </a:lnTo>
                <a:lnTo>
                  <a:pt x="142697" y="1917"/>
                </a:lnTo>
                <a:lnTo>
                  <a:pt x="159569" y="1917"/>
                </a:lnTo>
                <a:lnTo>
                  <a:pt x="159435" y="1117"/>
                </a:lnTo>
                <a:close/>
              </a:path>
              <a:path w="875029" h="107950">
                <a:moveTo>
                  <a:pt x="54838" y="0"/>
                </a:moveTo>
                <a:lnTo>
                  <a:pt x="53441" y="0"/>
                </a:lnTo>
                <a:lnTo>
                  <a:pt x="52438" y="901"/>
                </a:lnTo>
                <a:lnTo>
                  <a:pt x="51587" y="2717"/>
                </a:lnTo>
                <a:lnTo>
                  <a:pt x="12786" y="96062"/>
                </a:lnTo>
                <a:lnTo>
                  <a:pt x="12280" y="97231"/>
                </a:lnTo>
                <a:lnTo>
                  <a:pt x="1117" y="101396"/>
                </a:lnTo>
                <a:lnTo>
                  <a:pt x="558" y="101714"/>
                </a:lnTo>
                <a:lnTo>
                  <a:pt x="38" y="102793"/>
                </a:lnTo>
                <a:lnTo>
                  <a:pt x="0" y="105676"/>
                </a:lnTo>
                <a:lnTo>
                  <a:pt x="215" y="106730"/>
                </a:lnTo>
                <a:lnTo>
                  <a:pt x="2679" y="106413"/>
                </a:lnTo>
                <a:lnTo>
                  <a:pt x="5016" y="106197"/>
                </a:lnTo>
                <a:lnTo>
                  <a:pt x="9499" y="105994"/>
                </a:lnTo>
                <a:lnTo>
                  <a:pt x="11683" y="105930"/>
                </a:lnTo>
                <a:lnTo>
                  <a:pt x="32519" y="105930"/>
                </a:lnTo>
                <a:lnTo>
                  <a:pt x="32626" y="105295"/>
                </a:lnTo>
                <a:lnTo>
                  <a:pt x="32562" y="102971"/>
                </a:lnTo>
                <a:lnTo>
                  <a:pt x="32042" y="102006"/>
                </a:lnTo>
                <a:lnTo>
                  <a:pt x="31521" y="101714"/>
                </a:lnTo>
                <a:lnTo>
                  <a:pt x="24282" y="100647"/>
                </a:lnTo>
                <a:lnTo>
                  <a:pt x="21070" y="99072"/>
                </a:lnTo>
                <a:lnTo>
                  <a:pt x="21151" y="95529"/>
                </a:lnTo>
                <a:lnTo>
                  <a:pt x="21285" y="94995"/>
                </a:lnTo>
                <a:lnTo>
                  <a:pt x="21818" y="93611"/>
                </a:lnTo>
                <a:lnTo>
                  <a:pt x="32054" y="67843"/>
                </a:lnTo>
                <a:lnTo>
                  <a:pt x="83873" y="67843"/>
                </a:lnTo>
                <a:lnTo>
                  <a:pt x="81220" y="61290"/>
                </a:lnTo>
                <a:lnTo>
                  <a:pt x="34785" y="61290"/>
                </a:lnTo>
                <a:lnTo>
                  <a:pt x="50304" y="22085"/>
                </a:lnTo>
                <a:lnTo>
                  <a:pt x="65351" y="22085"/>
                </a:lnTo>
                <a:lnTo>
                  <a:pt x="56540" y="317"/>
                </a:lnTo>
                <a:lnTo>
                  <a:pt x="55486" y="101"/>
                </a:lnTo>
                <a:lnTo>
                  <a:pt x="54838" y="0"/>
                </a:lnTo>
                <a:close/>
              </a:path>
              <a:path w="875029" h="107950">
                <a:moveTo>
                  <a:pt x="32519" y="105930"/>
                </a:moveTo>
                <a:lnTo>
                  <a:pt x="16916" y="105930"/>
                </a:lnTo>
                <a:lnTo>
                  <a:pt x="20053" y="106006"/>
                </a:lnTo>
                <a:lnTo>
                  <a:pt x="29502" y="106514"/>
                </a:lnTo>
                <a:lnTo>
                  <a:pt x="32384" y="106730"/>
                </a:lnTo>
                <a:lnTo>
                  <a:pt x="32519" y="105930"/>
                </a:lnTo>
                <a:close/>
              </a:path>
              <a:path w="875029" h="107950">
                <a:moveTo>
                  <a:pt x="83873" y="67843"/>
                </a:moveTo>
                <a:lnTo>
                  <a:pt x="67741" y="67843"/>
                </a:lnTo>
                <a:lnTo>
                  <a:pt x="77825" y="94246"/>
                </a:lnTo>
                <a:lnTo>
                  <a:pt x="78244" y="95110"/>
                </a:lnTo>
                <a:lnTo>
                  <a:pt x="78364" y="95529"/>
                </a:lnTo>
                <a:lnTo>
                  <a:pt x="69189" y="101612"/>
                </a:lnTo>
                <a:lnTo>
                  <a:pt x="68859" y="101612"/>
                </a:lnTo>
                <a:lnTo>
                  <a:pt x="68516" y="101790"/>
                </a:lnTo>
                <a:lnTo>
                  <a:pt x="67767" y="102552"/>
                </a:lnTo>
                <a:lnTo>
                  <a:pt x="67665" y="105295"/>
                </a:lnTo>
                <a:lnTo>
                  <a:pt x="67906" y="106730"/>
                </a:lnTo>
                <a:lnTo>
                  <a:pt x="71005" y="106514"/>
                </a:lnTo>
                <a:lnTo>
                  <a:pt x="82143" y="106006"/>
                </a:lnTo>
                <a:lnTo>
                  <a:pt x="85559" y="105930"/>
                </a:lnTo>
                <a:lnTo>
                  <a:pt x="108046" y="105930"/>
                </a:lnTo>
                <a:lnTo>
                  <a:pt x="108153" y="105295"/>
                </a:lnTo>
                <a:lnTo>
                  <a:pt x="104012" y="100977"/>
                </a:lnTo>
                <a:lnTo>
                  <a:pt x="101828" y="100393"/>
                </a:lnTo>
                <a:lnTo>
                  <a:pt x="97345" y="98678"/>
                </a:lnTo>
                <a:lnTo>
                  <a:pt x="95910" y="97510"/>
                </a:lnTo>
                <a:lnTo>
                  <a:pt x="94864" y="94995"/>
                </a:lnTo>
                <a:lnTo>
                  <a:pt x="83873" y="67843"/>
                </a:lnTo>
                <a:close/>
              </a:path>
              <a:path w="875029" h="107950">
                <a:moveTo>
                  <a:pt x="108046" y="105930"/>
                </a:moveTo>
                <a:lnTo>
                  <a:pt x="91427" y="105930"/>
                </a:lnTo>
                <a:lnTo>
                  <a:pt x="94526" y="106006"/>
                </a:lnTo>
                <a:lnTo>
                  <a:pt x="104495" y="106514"/>
                </a:lnTo>
                <a:lnTo>
                  <a:pt x="107911" y="106730"/>
                </a:lnTo>
                <a:lnTo>
                  <a:pt x="108046" y="105930"/>
                </a:lnTo>
                <a:close/>
              </a:path>
              <a:path w="875029" h="107950">
                <a:moveTo>
                  <a:pt x="65351" y="22085"/>
                </a:moveTo>
                <a:lnTo>
                  <a:pt x="50304" y="22085"/>
                </a:lnTo>
                <a:lnTo>
                  <a:pt x="65189" y="61290"/>
                </a:lnTo>
                <a:lnTo>
                  <a:pt x="81220" y="61290"/>
                </a:lnTo>
                <a:lnTo>
                  <a:pt x="65351" y="220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6723722" y="5216258"/>
            <a:ext cx="934196" cy="15440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5996712" y="6344393"/>
            <a:ext cx="926639" cy="44982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3142386" y="6202574"/>
            <a:ext cx="708660" cy="73346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6006172" y="1010932"/>
            <a:ext cx="829754" cy="51906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7484719" y="942695"/>
            <a:ext cx="909502" cy="75689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798132" y="2449154"/>
            <a:ext cx="892605" cy="40077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6677520" y="2451569"/>
            <a:ext cx="1035100" cy="40071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9062468" y="3587749"/>
            <a:ext cx="708660" cy="61299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97994" y="0"/>
            <a:ext cx="5094605" cy="7560309"/>
          </a:xfrm>
          <a:custGeom>
            <a:avLst/>
            <a:gdLst/>
            <a:ahLst/>
            <a:cxnLst/>
            <a:rect l="l" t="t" r="r" b="b"/>
            <a:pathLst>
              <a:path w="5094605" h="7560309">
                <a:moveTo>
                  <a:pt x="0" y="7560005"/>
                </a:moveTo>
                <a:lnTo>
                  <a:pt x="5094008" y="7560005"/>
                </a:lnTo>
                <a:lnTo>
                  <a:pt x="5094008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D0D0C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5339943"/>
            <a:ext cx="2521585" cy="2220595"/>
          </a:xfrm>
          <a:custGeom>
            <a:avLst/>
            <a:gdLst/>
            <a:ahLst/>
            <a:cxnLst/>
            <a:rect l="l" t="t" r="r" b="b"/>
            <a:pathLst>
              <a:path w="2521585" h="2220595">
                <a:moveTo>
                  <a:pt x="0" y="2220061"/>
                </a:moveTo>
                <a:lnTo>
                  <a:pt x="2521064" y="2220061"/>
                </a:lnTo>
                <a:lnTo>
                  <a:pt x="2521064" y="0"/>
                </a:lnTo>
                <a:lnTo>
                  <a:pt x="0" y="0"/>
                </a:lnTo>
                <a:lnTo>
                  <a:pt x="0" y="2220061"/>
                </a:lnTo>
                <a:close/>
              </a:path>
            </a:pathLst>
          </a:custGeom>
          <a:solidFill>
            <a:srgbClr val="D0D0C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7640" y="314909"/>
            <a:ext cx="4418965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0" dirty="0">
                <a:solidFill>
                  <a:srgbClr val="575656"/>
                </a:solidFill>
                <a:latin typeface="Open Sans"/>
                <a:cs typeface="Open Sans"/>
              </a:rPr>
              <a:t>ОТЗЫВЫ</a:t>
            </a:r>
            <a:r>
              <a:rPr sz="3500" b="0" spc="-100" dirty="0">
                <a:solidFill>
                  <a:srgbClr val="575656"/>
                </a:solidFill>
                <a:latin typeface="Open Sans"/>
                <a:cs typeface="Open Sans"/>
              </a:rPr>
              <a:t> </a:t>
            </a:r>
            <a:r>
              <a:rPr sz="3500" b="0" dirty="0">
                <a:solidFill>
                  <a:srgbClr val="575656"/>
                </a:solidFill>
                <a:latin typeface="Open Sans"/>
                <a:cs typeface="Open Sans"/>
              </a:rPr>
              <a:t>КЛИЕНТОВ</a:t>
            </a:r>
            <a:endParaRPr sz="3500" dirty="0">
              <a:latin typeface="Open Sans"/>
              <a:cs typeface="Open San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92489" y="0"/>
            <a:ext cx="0" cy="682625"/>
          </a:xfrm>
          <a:custGeom>
            <a:avLst/>
            <a:gdLst/>
            <a:ahLst/>
            <a:cxnLst/>
            <a:rect l="l" t="t" r="r" b="b"/>
            <a:pathLst>
              <a:path h="682625">
                <a:moveTo>
                  <a:pt x="0" y="0"/>
                </a:moveTo>
                <a:lnTo>
                  <a:pt x="0" y="682584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7280778" y="0"/>
            <a:ext cx="1375410" cy="489584"/>
          </a:xfrm>
          <a:custGeom>
            <a:avLst/>
            <a:gdLst/>
            <a:ahLst/>
            <a:cxnLst/>
            <a:rect l="l" t="t" r="r" b="b"/>
            <a:pathLst>
              <a:path w="1375409" h="489584">
                <a:moveTo>
                  <a:pt x="0" y="0"/>
                </a:moveTo>
                <a:lnTo>
                  <a:pt x="0" y="5270"/>
                </a:lnTo>
                <a:lnTo>
                  <a:pt x="6489" y="54977"/>
                </a:lnTo>
                <a:lnTo>
                  <a:pt x="25119" y="100526"/>
                </a:lnTo>
                <a:lnTo>
                  <a:pt x="54633" y="139694"/>
                </a:lnTo>
                <a:lnTo>
                  <a:pt x="93776" y="170256"/>
                </a:lnTo>
                <a:lnTo>
                  <a:pt x="593902" y="463588"/>
                </a:lnTo>
                <a:lnTo>
                  <a:pt x="639505" y="482722"/>
                </a:lnTo>
                <a:lnTo>
                  <a:pt x="687641" y="489102"/>
                </a:lnTo>
                <a:lnTo>
                  <a:pt x="711870" y="487507"/>
                </a:lnTo>
                <a:lnTo>
                  <a:pt x="759075" y="474748"/>
                </a:lnTo>
                <a:lnTo>
                  <a:pt x="1281544" y="170256"/>
                </a:lnTo>
                <a:lnTo>
                  <a:pt x="1320664" y="139694"/>
                </a:lnTo>
                <a:lnTo>
                  <a:pt x="1350176" y="100526"/>
                </a:lnTo>
                <a:lnTo>
                  <a:pt x="1368814" y="54977"/>
                </a:lnTo>
                <a:lnTo>
                  <a:pt x="1375308" y="5270"/>
                </a:lnTo>
                <a:lnTo>
                  <a:pt x="1375308" y="0"/>
                </a:lnTo>
              </a:path>
            </a:pathLst>
          </a:custGeom>
          <a:ln w="17564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7332751" y="0"/>
            <a:ext cx="1550035" cy="697865"/>
          </a:xfrm>
          <a:custGeom>
            <a:avLst/>
            <a:gdLst/>
            <a:ahLst/>
            <a:cxnLst/>
            <a:rect l="l" t="t" r="r" b="b"/>
            <a:pathLst>
              <a:path w="1550034" h="697865">
                <a:moveTo>
                  <a:pt x="0" y="697788"/>
                </a:moveTo>
                <a:lnTo>
                  <a:pt x="0" y="0"/>
                </a:lnTo>
                <a:lnTo>
                  <a:pt x="1549907" y="0"/>
                </a:lnTo>
                <a:lnTo>
                  <a:pt x="1549907" y="697788"/>
                </a:lnTo>
                <a:lnTo>
                  <a:pt x="0" y="697788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7384009" y="0"/>
            <a:ext cx="1169035" cy="377825"/>
          </a:xfrm>
          <a:custGeom>
            <a:avLst/>
            <a:gdLst/>
            <a:ahLst/>
            <a:cxnLst/>
            <a:rect l="l" t="t" r="r" b="b"/>
            <a:pathLst>
              <a:path w="1169034" h="377825">
                <a:moveTo>
                  <a:pt x="1168845" y="0"/>
                </a:moveTo>
                <a:lnTo>
                  <a:pt x="0" y="0"/>
                </a:lnTo>
                <a:lnTo>
                  <a:pt x="755" y="5783"/>
                </a:lnTo>
                <a:lnTo>
                  <a:pt x="16715" y="44801"/>
                </a:lnTo>
                <a:lnTo>
                  <a:pt x="42001" y="78354"/>
                </a:lnTo>
                <a:lnTo>
                  <a:pt x="75535" y="104540"/>
                </a:lnTo>
                <a:lnTo>
                  <a:pt x="504084" y="355797"/>
                </a:lnTo>
                <a:lnTo>
                  <a:pt x="543167" y="372188"/>
                </a:lnTo>
                <a:lnTo>
                  <a:pt x="584412" y="377654"/>
                </a:lnTo>
                <a:lnTo>
                  <a:pt x="605171" y="376287"/>
                </a:lnTo>
                <a:lnTo>
                  <a:pt x="645619" y="365358"/>
                </a:lnTo>
                <a:lnTo>
                  <a:pt x="1093313" y="104540"/>
                </a:lnTo>
                <a:lnTo>
                  <a:pt x="1126832" y="78354"/>
                </a:lnTo>
                <a:lnTo>
                  <a:pt x="1152119" y="44801"/>
                </a:lnTo>
                <a:lnTo>
                  <a:pt x="1168089" y="5783"/>
                </a:lnTo>
                <a:lnTo>
                  <a:pt x="11688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7280778" y="1550869"/>
            <a:ext cx="1375410" cy="1554480"/>
          </a:xfrm>
          <a:custGeom>
            <a:avLst/>
            <a:gdLst/>
            <a:ahLst/>
            <a:cxnLst/>
            <a:rect l="l" t="t" r="r" b="b"/>
            <a:pathLst>
              <a:path w="1375409" h="1554480">
                <a:moveTo>
                  <a:pt x="687641" y="0"/>
                </a:moveTo>
                <a:lnTo>
                  <a:pt x="639505" y="6381"/>
                </a:lnTo>
                <a:lnTo>
                  <a:pt x="593902" y="25526"/>
                </a:lnTo>
                <a:lnTo>
                  <a:pt x="93776" y="318846"/>
                </a:lnTo>
                <a:lnTo>
                  <a:pt x="54633" y="349413"/>
                </a:lnTo>
                <a:lnTo>
                  <a:pt x="25119" y="388580"/>
                </a:lnTo>
                <a:lnTo>
                  <a:pt x="6489" y="434126"/>
                </a:lnTo>
                <a:lnTo>
                  <a:pt x="0" y="483831"/>
                </a:lnTo>
                <a:lnTo>
                  <a:pt x="0" y="1070483"/>
                </a:lnTo>
                <a:lnTo>
                  <a:pt x="6489" y="1120190"/>
                </a:lnTo>
                <a:lnTo>
                  <a:pt x="25119" y="1165739"/>
                </a:lnTo>
                <a:lnTo>
                  <a:pt x="54633" y="1204906"/>
                </a:lnTo>
                <a:lnTo>
                  <a:pt x="93776" y="1235468"/>
                </a:lnTo>
                <a:lnTo>
                  <a:pt x="593902" y="1528800"/>
                </a:lnTo>
                <a:lnTo>
                  <a:pt x="639505" y="1547934"/>
                </a:lnTo>
                <a:lnTo>
                  <a:pt x="687641" y="1554314"/>
                </a:lnTo>
                <a:lnTo>
                  <a:pt x="711870" y="1552719"/>
                </a:lnTo>
                <a:lnTo>
                  <a:pt x="759075" y="1539961"/>
                </a:lnTo>
                <a:lnTo>
                  <a:pt x="1281544" y="1235468"/>
                </a:lnTo>
                <a:lnTo>
                  <a:pt x="1320664" y="1204906"/>
                </a:lnTo>
                <a:lnTo>
                  <a:pt x="1350176" y="1165739"/>
                </a:lnTo>
                <a:lnTo>
                  <a:pt x="1368814" y="1120190"/>
                </a:lnTo>
                <a:lnTo>
                  <a:pt x="1375308" y="1070483"/>
                </a:lnTo>
                <a:lnTo>
                  <a:pt x="1375308" y="483831"/>
                </a:lnTo>
                <a:lnTo>
                  <a:pt x="1368814" y="434126"/>
                </a:lnTo>
                <a:lnTo>
                  <a:pt x="1350176" y="388580"/>
                </a:lnTo>
                <a:lnTo>
                  <a:pt x="1320664" y="349413"/>
                </a:lnTo>
                <a:lnTo>
                  <a:pt x="1281544" y="318846"/>
                </a:lnTo>
                <a:lnTo>
                  <a:pt x="781418" y="25526"/>
                </a:lnTo>
                <a:lnTo>
                  <a:pt x="735787" y="6381"/>
                </a:lnTo>
                <a:lnTo>
                  <a:pt x="687641" y="0"/>
                </a:lnTo>
              </a:path>
            </a:pathLst>
          </a:custGeom>
          <a:ln w="17564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7332751" y="1626806"/>
            <a:ext cx="1550035" cy="1687195"/>
          </a:xfrm>
          <a:custGeom>
            <a:avLst/>
            <a:gdLst/>
            <a:ahLst/>
            <a:cxnLst/>
            <a:rect l="l" t="t" r="r" b="b"/>
            <a:pathLst>
              <a:path w="1550034" h="1687195">
                <a:moveTo>
                  <a:pt x="0" y="0"/>
                </a:moveTo>
                <a:lnTo>
                  <a:pt x="1549907" y="0"/>
                </a:lnTo>
                <a:lnTo>
                  <a:pt x="1549907" y="1687067"/>
                </a:lnTo>
                <a:lnTo>
                  <a:pt x="0" y="168706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7379205" y="1662319"/>
            <a:ext cx="1178560" cy="1331595"/>
          </a:xfrm>
          <a:custGeom>
            <a:avLst/>
            <a:gdLst/>
            <a:ahLst/>
            <a:cxnLst/>
            <a:rect l="l" t="t" r="r" b="b"/>
            <a:pathLst>
              <a:path w="1178559" h="1331595">
                <a:moveTo>
                  <a:pt x="589216" y="0"/>
                </a:moveTo>
                <a:lnTo>
                  <a:pt x="547971" y="5467"/>
                </a:lnTo>
                <a:lnTo>
                  <a:pt x="508888" y="21869"/>
                </a:lnTo>
                <a:lnTo>
                  <a:pt x="80340" y="273126"/>
                </a:lnTo>
                <a:lnTo>
                  <a:pt x="46805" y="299305"/>
                </a:lnTo>
                <a:lnTo>
                  <a:pt x="21520" y="332854"/>
                </a:lnTo>
                <a:lnTo>
                  <a:pt x="5559" y="371870"/>
                </a:lnTo>
                <a:lnTo>
                  <a:pt x="0" y="414451"/>
                </a:lnTo>
                <a:lnTo>
                  <a:pt x="0" y="916965"/>
                </a:lnTo>
                <a:lnTo>
                  <a:pt x="5559" y="959546"/>
                </a:lnTo>
                <a:lnTo>
                  <a:pt x="21520" y="998564"/>
                </a:lnTo>
                <a:lnTo>
                  <a:pt x="46805" y="1032117"/>
                </a:lnTo>
                <a:lnTo>
                  <a:pt x="80340" y="1058303"/>
                </a:lnTo>
                <a:lnTo>
                  <a:pt x="508888" y="1309560"/>
                </a:lnTo>
                <a:lnTo>
                  <a:pt x="547971" y="1325951"/>
                </a:lnTo>
                <a:lnTo>
                  <a:pt x="589216" y="1331417"/>
                </a:lnTo>
                <a:lnTo>
                  <a:pt x="609976" y="1330050"/>
                </a:lnTo>
                <a:lnTo>
                  <a:pt x="650424" y="1319121"/>
                </a:lnTo>
                <a:lnTo>
                  <a:pt x="1098118" y="1058303"/>
                </a:lnTo>
                <a:lnTo>
                  <a:pt x="1131636" y="1032117"/>
                </a:lnTo>
                <a:lnTo>
                  <a:pt x="1156923" y="998564"/>
                </a:lnTo>
                <a:lnTo>
                  <a:pt x="1172893" y="959546"/>
                </a:lnTo>
                <a:lnTo>
                  <a:pt x="1178458" y="916965"/>
                </a:lnTo>
                <a:lnTo>
                  <a:pt x="1178458" y="414451"/>
                </a:lnTo>
                <a:lnTo>
                  <a:pt x="1172893" y="371870"/>
                </a:lnTo>
                <a:lnTo>
                  <a:pt x="1156923" y="332854"/>
                </a:lnTo>
                <a:lnTo>
                  <a:pt x="1131636" y="299305"/>
                </a:lnTo>
                <a:lnTo>
                  <a:pt x="1098118" y="273126"/>
                </a:lnTo>
                <a:lnTo>
                  <a:pt x="669569" y="21869"/>
                </a:lnTo>
                <a:lnTo>
                  <a:pt x="630469" y="5467"/>
                </a:lnTo>
                <a:lnTo>
                  <a:pt x="5892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8025196" y="243996"/>
            <a:ext cx="1375410" cy="1554480"/>
          </a:xfrm>
          <a:custGeom>
            <a:avLst/>
            <a:gdLst/>
            <a:ahLst/>
            <a:cxnLst/>
            <a:rect l="l" t="t" r="r" b="b"/>
            <a:pathLst>
              <a:path w="1375409" h="1554480">
                <a:moveTo>
                  <a:pt x="687641" y="0"/>
                </a:moveTo>
                <a:lnTo>
                  <a:pt x="639505" y="6381"/>
                </a:lnTo>
                <a:lnTo>
                  <a:pt x="593902" y="25526"/>
                </a:lnTo>
                <a:lnTo>
                  <a:pt x="93776" y="318846"/>
                </a:lnTo>
                <a:lnTo>
                  <a:pt x="54633" y="349413"/>
                </a:lnTo>
                <a:lnTo>
                  <a:pt x="25119" y="388580"/>
                </a:lnTo>
                <a:lnTo>
                  <a:pt x="6489" y="434126"/>
                </a:lnTo>
                <a:lnTo>
                  <a:pt x="0" y="483831"/>
                </a:lnTo>
                <a:lnTo>
                  <a:pt x="0" y="1070483"/>
                </a:lnTo>
                <a:lnTo>
                  <a:pt x="6489" y="1120188"/>
                </a:lnTo>
                <a:lnTo>
                  <a:pt x="25119" y="1165734"/>
                </a:lnTo>
                <a:lnTo>
                  <a:pt x="54633" y="1204901"/>
                </a:lnTo>
                <a:lnTo>
                  <a:pt x="93776" y="1235468"/>
                </a:lnTo>
                <a:lnTo>
                  <a:pt x="593902" y="1528800"/>
                </a:lnTo>
                <a:lnTo>
                  <a:pt x="639505" y="1547934"/>
                </a:lnTo>
                <a:lnTo>
                  <a:pt x="687641" y="1554314"/>
                </a:lnTo>
                <a:lnTo>
                  <a:pt x="711870" y="1552719"/>
                </a:lnTo>
                <a:lnTo>
                  <a:pt x="759075" y="1539961"/>
                </a:lnTo>
                <a:lnTo>
                  <a:pt x="1281544" y="1235468"/>
                </a:lnTo>
                <a:lnTo>
                  <a:pt x="1320664" y="1204901"/>
                </a:lnTo>
                <a:lnTo>
                  <a:pt x="1350176" y="1165734"/>
                </a:lnTo>
                <a:lnTo>
                  <a:pt x="1368814" y="1120188"/>
                </a:lnTo>
                <a:lnTo>
                  <a:pt x="1375308" y="1070483"/>
                </a:lnTo>
                <a:lnTo>
                  <a:pt x="1375308" y="483831"/>
                </a:lnTo>
                <a:lnTo>
                  <a:pt x="1368814" y="434126"/>
                </a:lnTo>
                <a:lnTo>
                  <a:pt x="1350176" y="388580"/>
                </a:lnTo>
                <a:lnTo>
                  <a:pt x="1320664" y="349413"/>
                </a:lnTo>
                <a:lnTo>
                  <a:pt x="1281544" y="318846"/>
                </a:lnTo>
                <a:lnTo>
                  <a:pt x="781418" y="25526"/>
                </a:lnTo>
                <a:lnTo>
                  <a:pt x="735787" y="6381"/>
                </a:lnTo>
                <a:lnTo>
                  <a:pt x="687641" y="0"/>
                </a:lnTo>
              </a:path>
            </a:pathLst>
          </a:custGeom>
          <a:ln w="17564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8077174" y="319925"/>
            <a:ext cx="1479550" cy="1687195"/>
          </a:xfrm>
          <a:custGeom>
            <a:avLst/>
            <a:gdLst/>
            <a:ahLst/>
            <a:cxnLst/>
            <a:rect l="l" t="t" r="r" b="b"/>
            <a:pathLst>
              <a:path w="1479550" h="1687195">
                <a:moveTo>
                  <a:pt x="0" y="1687068"/>
                </a:moveTo>
                <a:lnTo>
                  <a:pt x="1479435" y="1687068"/>
                </a:lnTo>
                <a:lnTo>
                  <a:pt x="1479435" y="0"/>
                </a:lnTo>
                <a:lnTo>
                  <a:pt x="0" y="0"/>
                </a:lnTo>
                <a:lnTo>
                  <a:pt x="0" y="1687068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8123625" y="355445"/>
            <a:ext cx="1178560" cy="1331595"/>
          </a:xfrm>
          <a:custGeom>
            <a:avLst/>
            <a:gdLst/>
            <a:ahLst/>
            <a:cxnLst/>
            <a:rect l="l" t="t" r="r" b="b"/>
            <a:pathLst>
              <a:path w="1178559" h="1331595">
                <a:moveTo>
                  <a:pt x="589216" y="0"/>
                </a:moveTo>
                <a:lnTo>
                  <a:pt x="547971" y="5467"/>
                </a:lnTo>
                <a:lnTo>
                  <a:pt x="508888" y="21869"/>
                </a:lnTo>
                <a:lnTo>
                  <a:pt x="80340" y="273126"/>
                </a:lnTo>
                <a:lnTo>
                  <a:pt x="46805" y="299305"/>
                </a:lnTo>
                <a:lnTo>
                  <a:pt x="21520" y="332854"/>
                </a:lnTo>
                <a:lnTo>
                  <a:pt x="5559" y="371870"/>
                </a:lnTo>
                <a:lnTo>
                  <a:pt x="0" y="414451"/>
                </a:lnTo>
                <a:lnTo>
                  <a:pt x="0" y="916965"/>
                </a:lnTo>
                <a:lnTo>
                  <a:pt x="5559" y="959546"/>
                </a:lnTo>
                <a:lnTo>
                  <a:pt x="21520" y="998564"/>
                </a:lnTo>
                <a:lnTo>
                  <a:pt x="46805" y="1032117"/>
                </a:lnTo>
                <a:lnTo>
                  <a:pt x="80340" y="1058303"/>
                </a:lnTo>
                <a:lnTo>
                  <a:pt x="508888" y="1309560"/>
                </a:lnTo>
                <a:lnTo>
                  <a:pt x="547971" y="1325951"/>
                </a:lnTo>
                <a:lnTo>
                  <a:pt x="589216" y="1331417"/>
                </a:lnTo>
                <a:lnTo>
                  <a:pt x="609976" y="1330050"/>
                </a:lnTo>
                <a:lnTo>
                  <a:pt x="650424" y="1319121"/>
                </a:lnTo>
                <a:lnTo>
                  <a:pt x="1098118" y="1058303"/>
                </a:lnTo>
                <a:lnTo>
                  <a:pt x="1131636" y="1032117"/>
                </a:lnTo>
                <a:lnTo>
                  <a:pt x="1156923" y="998564"/>
                </a:lnTo>
                <a:lnTo>
                  <a:pt x="1172893" y="959546"/>
                </a:lnTo>
                <a:lnTo>
                  <a:pt x="1178458" y="916965"/>
                </a:lnTo>
                <a:lnTo>
                  <a:pt x="1178458" y="414451"/>
                </a:lnTo>
                <a:lnTo>
                  <a:pt x="1172893" y="371870"/>
                </a:lnTo>
                <a:lnTo>
                  <a:pt x="1156923" y="332854"/>
                </a:lnTo>
                <a:lnTo>
                  <a:pt x="1131636" y="299305"/>
                </a:lnTo>
                <a:lnTo>
                  <a:pt x="1098118" y="273126"/>
                </a:lnTo>
                <a:lnTo>
                  <a:pt x="669569" y="21869"/>
                </a:lnTo>
                <a:lnTo>
                  <a:pt x="630469" y="5467"/>
                </a:lnTo>
                <a:lnTo>
                  <a:pt x="5892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9504635" y="243996"/>
            <a:ext cx="1187450" cy="1554480"/>
          </a:xfrm>
          <a:custGeom>
            <a:avLst/>
            <a:gdLst/>
            <a:ahLst/>
            <a:cxnLst/>
            <a:rect l="l" t="t" r="r" b="b"/>
            <a:pathLst>
              <a:path w="1187450" h="1554480">
                <a:moveTo>
                  <a:pt x="687641" y="0"/>
                </a:moveTo>
                <a:lnTo>
                  <a:pt x="639505" y="6381"/>
                </a:lnTo>
                <a:lnTo>
                  <a:pt x="593902" y="25526"/>
                </a:lnTo>
                <a:lnTo>
                  <a:pt x="93776" y="318846"/>
                </a:lnTo>
                <a:lnTo>
                  <a:pt x="54633" y="349413"/>
                </a:lnTo>
                <a:lnTo>
                  <a:pt x="25119" y="388580"/>
                </a:lnTo>
                <a:lnTo>
                  <a:pt x="6489" y="434126"/>
                </a:lnTo>
                <a:lnTo>
                  <a:pt x="0" y="483831"/>
                </a:lnTo>
                <a:lnTo>
                  <a:pt x="0" y="1070483"/>
                </a:lnTo>
                <a:lnTo>
                  <a:pt x="6489" y="1120188"/>
                </a:lnTo>
                <a:lnTo>
                  <a:pt x="25119" y="1165734"/>
                </a:lnTo>
                <a:lnTo>
                  <a:pt x="54633" y="1204901"/>
                </a:lnTo>
                <a:lnTo>
                  <a:pt x="93776" y="1235468"/>
                </a:lnTo>
                <a:lnTo>
                  <a:pt x="593902" y="1528800"/>
                </a:lnTo>
                <a:lnTo>
                  <a:pt x="639505" y="1547934"/>
                </a:lnTo>
                <a:lnTo>
                  <a:pt x="687641" y="1554314"/>
                </a:lnTo>
                <a:lnTo>
                  <a:pt x="711870" y="1552719"/>
                </a:lnTo>
                <a:lnTo>
                  <a:pt x="735787" y="1547934"/>
                </a:lnTo>
                <a:lnTo>
                  <a:pt x="759075" y="1539961"/>
                </a:lnTo>
                <a:lnTo>
                  <a:pt x="781418" y="1528800"/>
                </a:lnTo>
                <a:lnTo>
                  <a:pt x="1187367" y="1290704"/>
                </a:lnTo>
              </a:path>
            </a:pathLst>
          </a:custGeom>
          <a:ln w="17564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10192277" y="243996"/>
            <a:ext cx="499745" cy="264160"/>
          </a:xfrm>
          <a:custGeom>
            <a:avLst/>
            <a:gdLst/>
            <a:ahLst/>
            <a:cxnLst/>
            <a:rect l="l" t="t" r="r" b="b"/>
            <a:pathLst>
              <a:path w="499745" h="264159">
                <a:moveTo>
                  <a:pt x="499725" y="263612"/>
                </a:moveTo>
                <a:lnTo>
                  <a:pt x="93776" y="25526"/>
                </a:lnTo>
                <a:lnTo>
                  <a:pt x="71433" y="14358"/>
                </a:lnTo>
                <a:lnTo>
                  <a:pt x="48145" y="6381"/>
                </a:lnTo>
                <a:lnTo>
                  <a:pt x="24228" y="1595"/>
                </a:lnTo>
                <a:lnTo>
                  <a:pt x="0" y="0"/>
                </a:lnTo>
              </a:path>
            </a:pathLst>
          </a:custGeom>
          <a:ln w="17564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9556610" y="319925"/>
            <a:ext cx="1136015" cy="1687195"/>
          </a:xfrm>
          <a:custGeom>
            <a:avLst/>
            <a:gdLst/>
            <a:ahLst/>
            <a:cxnLst/>
            <a:rect l="l" t="t" r="r" b="b"/>
            <a:pathLst>
              <a:path w="1136015" h="1687195">
                <a:moveTo>
                  <a:pt x="0" y="1687068"/>
                </a:moveTo>
                <a:lnTo>
                  <a:pt x="0" y="0"/>
                </a:lnTo>
                <a:lnTo>
                  <a:pt x="1135392" y="0"/>
                </a:lnTo>
                <a:lnTo>
                  <a:pt x="1135392" y="1687068"/>
                </a:lnTo>
                <a:lnTo>
                  <a:pt x="0" y="1687068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9603061" y="355445"/>
            <a:ext cx="1089025" cy="1331595"/>
          </a:xfrm>
          <a:custGeom>
            <a:avLst/>
            <a:gdLst/>
            <a:ahLst/>
            <a:cxnLst/>
            <a:rect l="l" t="t" r="r" b="b"/>
            <a:pathLst>
              <a:path w="1089025" h="1331595">
                <a:moveTo>
                  <a:pt x="589216" y="0"/>
                </a:moveTo>
                <a:lnTo>
                  <a:pt x="547971" y="5467"/>
                </a:lnTo>
                <a:lnTo>
                  <a:pt x="508888" y="21869"/>
                </a:lnTo>
                <a:lnTo>
                  <a:pt x="80340" y="273126"/>
                </a:lnTo>
                <a:lnTo>
                  <a:pt x="46805" y="299305"/>
                </a:lnTo>
                <a:lnTo>
                  <a:pt x="21520" y="332854"/>
                </a:lnTo>
                <a:lnTo>
                  <a:pt x="5559" y="371870"/>
                </a:lnTo>
                <a:lnTo>
                  <a:pt x="0" y="414451"/>
                </a:lnTo>
                <a:lnTo>
                  <a:pt x="0" y="916965"/>
                </a:lnTo>
                <a:lnTo>
                  <a:pt x="5559" y="959546"/>
                </a:lnTo>
                <a:lnTo>
                  <a:pt x="21520" y="998564"/>
                </a:lnTo>
                <a:lnTo>
                  <a:pt x="46805" y="1032117"/>
                </a:lnTo>
                <a:lnTo>
                  <a:pt x="80340" y="1058303"/>
                </a:lnTo>
                <a:lnTo>
                  <a:pt x="508888" y="1309560"/>
                </a:lnTo>
                <a:lnTo>
                  <a:pt x="547971" y="1325951"/>
                </a:lnTo>
                <a:lnTo>
                  <a:pt x="589216" y="1331417"/>
                </a:lnTo>
                <a:lnTo>
                  <a:pt x="609976" y="1330050"/>
                </a:lnTo>
                <a:lnTo>
                  <a:pt x="630469" y="1325951"/>
                </a:lnTo>
                <a:lnTo>
                  <a:pt x="650424" y="1319121"/>
                </a:lnTo>
                <a:lnTo>
                  <a:pt x="669569" y="1309560"/>
                </a:lnTo>
                <a:lnTo>
                  <a:pt x="1088940" y="1063684"/>
                </a:lnTo>
                <a:lnTo>
                  <a:pt x="1088940" y="267745"/>
                </a:lnTo>
                <a:lnTo>
                  <a:pt x="669569" y="21869"/>
                </a:lnTo>
                <a:lnTo>
                  <a:pt x="630469" y="5467"/>
                </a:lnTo>
                <a:lnTo>
                  <a:pt x="5892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10252367" y="0"/>
            <a:ext cx="440055" cy="373380"/>
          </a:xfrm>
          <a:custGeom>
            <a:avLst/>
            <a:gdLst/>
            <a:ahLst/>
            <a:cxnLst/>
            <a:rect l="l" t="t" r="r" b="b"/>
            <a:pathLst>
              <a:path w="440054" h="373380">
                <a:moveTo>
                  <a:pt x="0" y="0"/>
                </a:moveTo>
                <a:lnTo>
                  <a:pt x="0" y="5270"/>
                </a:lnTo>
                <a:lnTo>
                  <a:pt x="6489" y="54977"/>
                </a:lnTo>
                <a:lnTo>
                  <a:pt x="25119" y="100526"/>
                </a:lnTo>
                <a:lnTo>
                  <a:pt x="54633" y="139694"/>
                </a:lnTo>
                <a:lnTo>
                  <a:pt x="93776" y="170256"/>
                </a:lnTo>
                <a:lnTo>
                  <a:pt x="439635" y="373107"/>
                </a:lnTo>
              </a:path>
            </a:pathLst>
          </a:custGeom>
          <a:ln w="17564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10304335" y="0"/>
            <a:ext cx="387985" cy="697865"/>
          </a:xfrm>
          <a:custGeom>
            <a:avLst/>
            <a:gdLst/>
            <a:ahLst/>
            <a:cxnLst/>
            <a:rect l="l" t="t" r="r" b="b"/>
            <a:pathLst>
              <a:path w="387984" h="697865">
                <a:moveTo>
                  <a:pt x="0" y="0"/>
                </a:moveTo>
                <a:lnTo>
                  <a:pt x="387667" y="0"/>
                </a:lnTo>
                <a:lnTo>
                  <a:pt x="387667" y="697788"/>
                </a:lnTo>
                <a:lnTo>
                  <a:pt x="0" y="697788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10355598" y="0"/>
            <a:ext cx="336550" cy="257810"/>
          </a:xfrm>
          <a:custGeom>
            <a:avLst/>
            <a:gdLst/>
            <a:ahLst/>
            <a:cxnLst/>
            <a:rect l="l" t="t" r="r" b="b"/>
            <a:pathLst>
              <a:path w="336550" h="257810">
                <a:moveTo>
                  <a:pt x="336403" y="0"/>
                </a:moveTo>
                <a:lnTo>
                  <a:pt x="0" y="0"/>
                </a:lnTo>
                <a:lnTo>
                  <a:pt x="755" y="5783"/>
                </a:lnTo>
                <a:lnTo>
                  <a:pt x="16715" y="44801"/>
                </a:lnTo>
                <a:lnTo>
                  <a:pt x="42001" y="78354"/>
                </a:lnTo>
                <a:lnTo>
                  <a:pt x="75535" y="104540"/>
                </a:lnTo>
                <a:lnTo>
                  <a:pt x="336403" y="257487"/>
                </a:lnTo>
                <a:lnTo>
                  <a:pt x="3364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9035084" y="2185073"/>
            <a:ext cx="1550035" cy="1687195"/>
          </a:xfrm>
          <a:custGeom>
            <a:avLst/>
            <a:gdLst/>
            <a:ahLst/>
            <a:cxnLst/>
            <a:rect l="l" t="t" r="r" b="b"/>
            <a:pathLst>
              <a:path w="1550034" h="1687195">
                <a:moveTo>
                  <a:pt x="0" y="0"/>
                </a:moveTo>
                <a:lnTo>
                  <a:pt x="1549907" y="0"/>
                </a:lnTo>
                <a:lnTo>
                  <a:pt x="1549907" y="1687067"/>
                </a:lnTo>
                <a:lnTo>
                  <a:pt x="0" y="168706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9081537" y="2220593"/>
            <a:ext cx="1178560" cy="1331595"/>
          </a:xfrm>
          <a:custGeom>
            <a:avLst/>
            <a:gdLst/>
            <a:ahLst/>
            <a:cxnLst/>
            <a:rect l="l" t="t" r="r" b="b"/>
            <a:pathLst>
              <a:path w="1178559" h="1331595">
                <a:moveTo>
                  <a:pt x="589216" y="0"/>
                </a:moveTo>
                <a:lnTo>
                  <a:pt x="547971" y="5467"/>
                </a:lnTo>
                <a:lnTo>
                  <a:pt x="508888" y="21869"/>
                </a:lnTo>
                <a:lnTo>
                  <a:pt x="80340" y="273126"/>
                </a:lnTo>
                <a:lnTo>
                  <a:pt x="46805" y="299305"/>
                </a:lnTo>
                <a:lnTo>
                  <a:pt x="21520" y="332854"/>
                </a:lnTo>
                <a:lnTo>
                  <a:pt x="5559" y="371870"/>
                </a:lnTo>
                <a:lnTo>
                  <a:pt x="0" y="414451"/>
                </a:lnTo>
                <a:lnTo>
                  <a:pt x="0" y="916965"/>
                </a:lnTo>
                <a:lnTo>
                  <a:pt x="5559" y="959546"/>
                </a:lnTo>
                <a:lnTo>
                  <a:pt x="21520" y="998564"/>
                </a:lnTo>
                <a:lnTo>
                  <a:pt x="46805" y="1032117"/>
                </a:lnTo>
                <a:lnTo>
                  <a:pt x="80340" y="1058303"/>
                </a:lnTo>
                <a:lnTo>
                  <a:pt x="508888" y="1309560"/>
                </a:lnTo>
                <a:lnTo>
                  <a:pt x="547971" y="1325951"/>
                </a:lnTo>
                <a:lnTo>
                  <a:pt x="589216" y="1331417"/>
                </a:lnTo>
                <a:lnTo>
                  <a:pt x="609976" y="1330050"/>
                </a:lnTo>
                <a:lnTo>
                  <a:pt x="650424" y="1319121"/>
                </a:lnTo>
                <a:lnTo>
                  <a:pt x="1098118" y="1058303"/>
                </a:lnTo>
                <a:lnTo>
                  <a:pt x="1131636" y="1032117"/>
                </a:lnTo>
                <a:lnTo>
                  <a:pt x="1156923" y="998564"/>
                </a:lnTo>
                <a:lnTo>
                  <a:pt x="1172893" y="959546"/>
                </a:lnTo>
                <a:lnTo>
                  <a:pt x="1178458" y="916965"/>
                </a:lnTo>
                <a:lnTo>
                  <a:pt x="1178458" y="414451"/>
                </a:lnTo>
                <a:lnTo>
                  <a:pt x="1172893" y="371870"/>
                </a:lnTo>
                <a:lnTo>
                  <a:pt x="1156923" y="332854"/>
                </a:lnTo>
                <a:lnTo>
                  <a:pt x="1131636" y="299305"/>
                </a:lnTo>
                <a:lnTo>
                  <a:pt x="1098118" y="273126"/>
                </a:lnTo>
                <a:lnTo>
                  <a:pt x="669569" y="21869"/>
                </a:lnTo>
                <a:lnTo>
                  <a:pt x="630469" y="5467"/>
                </a:lnTo>
                <a:lnTo>
                  <a:pt x="5892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0" y="4562788"/>
            <a:ext cx="450850" cy="234950"/>
          </a:xfrm>
          <a:custGeom>
            <a:avLst/>
            <a:gdLst/>
            <a:ahLst/>
            <a:cxnLst/>
            <a:rect l="l" t="t" r="r" b="b"/>
            <a:pathLst>
              <a:path w="450850" h="234950">
                <a:moveTo>
                  <a:pt x="450419" y="0"/>
                </a:moveTo>
                <a:lnTo>
                  <a:pt x="426193" y="1595"/>
                </a:lnTo>
                <a:lnTo>
                  <a:pt x="402283" y="6381"/>
                </a:lnTo>
                <a:lnTo>
                  <a:pt x="379006" y="14358"/>
                </a:lnTo>
                <a:lnTo>
                  <a:pt x="356680" y="25527"/>
                </a:lnTo>
                <a:lnTo>
                  <a:pt x="0" y="234716"/>
                </a:lnTo>
              </a:path>
            </a:pathLst>
          </a:custGeom>
          <a:ln w="17564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0" y="4562788"/>
            <a:ext cx="1138555" cy="1554480"/>
          </a:xfrm>
          <a:custGeom>
            <a:avLst/>
            <a:gdLst/>
            <a:ahLst/>
            <a:cxnLst/>
            <a:rect l="l" t="t" r="r" b="b"/>
            <a:pathLst>
              <a:path w="1138555" h="1554479">
                <a:moveTo>
                  <a:pt x="0" y="1319601"/>
                </a:moveTo>
                <a:lnTo>
                  <a:pt x="356680" y="1528800"/>
                </a:lnTo>
                <a:lnTo>
                  <a:pt x="402283" y="1547934"/>
                </a:lnTo>
                <a:lnTo>
                  <a:pt x="450419" y="1554314"/>
                </a:lnTo>
                <a:lnTo>
                  <a:pt x="474648" y="1552719"/>
                </a:lnTo>
                <a:lnTo>
                  <a:pt x="521853" y="1539961"/>
                </a:lnTo>
                <a:lnTo>
                  <a:pt x="1044322" y="1235468"/>
                </a:lnTo>
                <a:lnTo>
                  <a:pt x="1083442" y="1204906"/>
                </a:lnTo>
                <a:lnTo>
                  <a:pt x="1112954" y="1165739"/>
                </a:lnTo>
                <a:lnTo>
                  <a:pt x="1131592" y="1120190"/>
                </a:lnTo>
                <a:lnTo>
                  <a:pt x="1138086" y="1070483"/>
                </a:lnTo>
                <a:lnTo>
                  <a:pt x="1138086" y="483831"/>
                </a:lnTo>
                <a:lnTo>
                  <a:pt x="1131592" y="434126"/>
                </a:lnTo>
                <a:lnTo>
                  <a:pt x="1112954" y="388580"/>
                </a:lnTo>
                <a:lnTo>
                  <a:pt x="1083442" y="349413"/>
                </a:lnTo>
                <a:lnTo>
                  <a:pt x="1044322" y="318846"/>
                </a:lnTo>
                <a:lnTo>
                  <a:pt x="544196" y="25527"/>
                </a:lnTo>
                <a:lnTo>
                  <a:pt x="498565" y="6381"/>
                </a:lnTo>
                <a:lnTo>
                  <a:pt x="474648" y="1595"/>
                </a:lnTo>
                <a:lnTo>
                  <a:pt x="450419" y="0"/>
                </a:lnTo>
              </a:path>
            </a:pathLst>
          </a:custGeom>
          <a:ln w="17564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0" y="4638725"/>
            <a:ext cx="1365250" cy="1687195"/>
          </a:xfrm>
          <a:custGeom>
            <a:avLst/>
            <a:gdLst/>
            <a:ahLst/>
            <a:cxnLst/>
            <a:rect l="l" t="t" r="r" b="b"/>
            <a:pathLst>
              <a:path w="1365250" h="1687195">
                <a:moveTo>
                  <a:pt x="1364665" y="1687061"/>
                </a:moveTo>
                <a:lnTo>
                  <a:pt x="0" y="1687061"/>
                </a:lnTo>
                <a:lnTo>
                  <a:pt x="0" y="0"/>
                </a:lnTo>
                <a:lnTo>
                  <a:pt x="1364665" y="0"/>
                </a:lnTo>
                <a:lnTo>
                  <a:pt x="1364665" y="1687061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0" y="4674238"/>
            <a:ext cx="1040130" cy="1331595"/>
          </a:xfrm>
          <a:custGeom>
            <a:avLst/>
            <a:gdLst/>
            <a:ahLst/>
            <a:cxnLst/>
            <a:rect l="l" t="t" r="r" b="b"/>
            <a:pathLst>
              <a:path w="1040130" h="1331595">
                <a:moveTo>
                  <a:pt x="450422" y="0"/>
                </a:moveTo>
                <a:lnTo>
                  <a:pt x="409177" y="5467"/>
                </a:lnTo>
                <a:lnTo>
                  <a:pt x="370094" y="21869"/>
                </a:lnTo>
                <a:lnTo>
                  <a:pt x="0" y="238854"/>
                </a:lnTo>
                <a:lnTo>
                  <a:pt x="0" y="1092575"/>
                </a:lnTo>
                <a:lnTo>
                  <a:pt x="370094" y="1309560"/>
                </a:lnTo>
                <a:lnTo>
                  <a:pt x="409177" y="1325951"/>
                </a:lnTo>
                <a:lnTo>
                  <a:pt x="450422" y="1331417"/>
                </a:lnTo>
                <a:lnTo>
                  <a:pt x="471181" y="1330050"/>
                </a:lnTo>
                <a:lnTo>
                  <a:pt x="511629" y="1319121"/>
                </a:lnTo>
                <a:lnTo>
                  <a:pt x="959323" y="1058303"/>
                </a:lnTo>
                <a:lnTo>
                  <a:pt x="992841" y="1032117"/>
                </a:lnTo>
                <a:lnTo>
                  <a:pt x="1018129" y="998564"/>
                </a:lnTo>
                <a:lnTo>
                  <a:pt x="1034099" y="959546"/>
                </a:lnTo>
                <a:lnTo>
                  <a:pt x="1039663" y="916965"/>
                </a:lnTo>
                <a:lnTo>
                  <a:pt x="1039663" y="414451"/>
                </a:lnTo>
                <a:lnTo>
                  <a:pt x="1034099" y="371870"/>
                </a:lnTo>
                <a:lnTo>
                  <a:pt x="1018129" y="332854"/>
                </a:lnTo>
                <a:lnTo>
                  <a:pt x="992841" y="299305"/>
                </a:lnTo>
                <a:lnTo>
                  <a:pt x="959323" y="273126"/>
                </a:lnTo>
                <a:lnTo>
                  <a:pt x="530774" y="21869"/>
                </a:lnTo>
                <a:lnTo>
                  <a:pt x="491674" y="5467"/>
                </a:lnTo>
                <a:lnTo>
                  <a:pt x="4504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0" y="7178869"/>
            <a:ext cx="450850" cy="234950"/>
          </a:xfrm>
          <a:custGeom>
            <a:avLst/>
            <a:gdLst/>
            <a:ahLst/>
            <a:cxnLst/>
            <a:rect l="l" t="t" r="r" b="b"/>
            <a:pathLst>
              <a:path w="450850" h="234950">
                <a:moveTo>
                  <a:pt x="450419" y="0"/>
                </a:moveTo>
                <a:lnTo>
                  <a:pt x="426193" y="1595"/>
                </a:lnTo>
                <a:lnTo>
                  <a:pt x="402283" y="6381"/>
                </a:lnTo>
                <a:lnTo>
                  <a:pt x="379006" y="14358"/>
                </a:lnTo>
                <a:lnTo>
                  <a:pt x="356680" y="25527"/>
                </a:lnTo>
                <a:lnTo>
                  <a:pt x="0" y="234716"/>
                </a:lnTo>
              </a:path>
            </a:pathLst>
          </a:custGeom>
          <a:ln w="17564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450419" y="7178869"/>
            <a:ext cx="657225" cy="381635"/>
          </a:xfrm>
          <a:custGeom>
            <a:avLst/>
            <a:gdLst/>
            <a:ahLst/>
            <a:cxnLst/>
            <a:rect l="l" t="t" r="r" b="b"/>
            <a:pathLst>
              <a:path w="657225" h="381634">
                <a:moveTo>
                  <a:pt x="656925" y="381135"/>
                </a:moveTo>
                <a:lnTo>
                  <a:pt x="633022" y="349413"/>
                </a:lnTo>
                <a:lnTo>
                  <a:pt x="593902" y="318846"/>
                </a:lnTo>
                <a:lnTo>
                  <a:pt x="93776" y="25527"/>
                </a:lnTo>
                <a:lnTo>
                  <a:pt x="48145" y="6381"/>
                </a:lnTo>
                <a:lnTo>
                  <a:pt x="24228" y="1595"/>
                </a:lnTo>
                <a:lnTo>
                  <a:pt x="0" y="0"/>
                </a:lnTo>
              </a:path>
            </a:pathLst>
          </a:custGeom>
          <a:ln w="17564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0" y="7254801"/>
            <a:ext cx="553085" cy="305435"/>
          </a:xfrm>
          <a:custGeom>
            <a:avLst/>
            <a:gdLst/>
            <a:ahLst/>
            <a:cxnLst/>
            <a:rect l="l" t="t" r="r" b="b"/>
            <a:pathLst>
              <a:path w="553085" h="305434">
                <a:moveTo>
                  <a:pt x="0" y="305203"/>
                </a:moveTo>
                <a:lnTo>
                  <a:pt x="552729" y="305203"/>
                </a:lnTo>
                <a:lnTo>
                  <a:pt x="552729" y="0"/>
                </a:lnTo>
                <a:lnTo>
                  <a:pt x="0" y="0"/>
                </a:lnTo>
                <a:lnTo>
                  <a:pt x="0" y="305203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0" y="7290319"/>
            <a:ext cx="953769" cy="269875"/>
          </a:xfrm>
          <a:custGeom>
            <a:avLst/>
            <a:gdLst/>
            <a:ahLst/>
            <a:cxnLst/>
            <a:rect l="l" t="t" r="r" b="b"/>
            <a:pathLst>
              <a:path w="953769" h="269875">
                <a:moveTo>
                  <a:pt x="450422" y="0"/>
                </a:moveTo>
                <a:lnTo>
                  <a:pt x="409177" y="5467"/>
                </a:lnTo>
                <a:lnTo>
                  <a:pt x="370094" y="21869"/>
                </a:lnTo>
                <a:lnTo>
                  <a:pt x="0" y="238854"/>
                </a:lnTo>
                <a:lnTo>
                  <a:pt x="0" y="269685"/>
                </a:lnTo>
                <a:lnTo>
                  <a:pt x="953455" y="269685"/>
                </a:lnTo>
                <a:lnTo>
                  <a:pt x="530774" y="21869"/>
                </a:lnTo>
                <a:lnTo>
                  <a:pt x="511629" y="12301"/>
                </a:lnTo>
                <a:lnTo>
                  <a:pt x="491674" y="5467"/>
                </a:lnTo>
                <a:lnTo>
                  <a:pt x="471181" y="1366"/>
                </a:lnTo>
                <a:lnTo>
                  <a:pt x="4504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500755" y="5869663"/>
            <a:ext cx="1375410" cy="1554480"/>
          </a:xfrm>
          <a:custGeom>
            <a:avLst/>
            <a:gdLst/>
            <a:ahLst/>
            <a:cxnLst/>
            <a:rect l="l" t="t" r="r" b="b"/>
            <a:pathLst>
              <a:path w="1375410" h="1554479">
                <a:moveTo>
                  <a:pt x="687641" y="0"/>
                </a:moveTo>
                <a:lnTo>
                  <a:pt x="639505" y="6381"/>
                </a:lnTo>
                <a:lnTo>
                  <a:pt x="593902" y="25526"/>
                </a:lnTo>
                <a:lnTo>
                  <a:pt x="93776" y="318846"/>
                </a:lnTo>
                <a:lnTo>
                  <a:pt x="54633" y="349413"/>
                </a:lnTo>
                <a:lnTo>
                  <a:pt x="25119" y="388580"/>
                </a:lnTo>
                <a:lnTo>
                  <a:pt x="6489" y="434126"/>
                </a:lnTo>
                <a:lnTo>
                  <a:pt x="0" y="483831"/>
                </a:lnTo>
                <a:lnTo>
                  <a:pt x="0" y="1070483"/>
                </a:lnTo>
                <a:lnTo>
                  <a:pt x="6489" y="1120190"/>
                </a:lnTo>
                <a:lnTo>
                  <a:pt x="25119" y="1165739"/>
                </a:lnTo>
                <a:lnTo>
                  <a:pt x="54633" y="1204906"/>
                </a:lnTo>
                <a:lnTo>
                  <a:pt x="93776" y="1235468"/>
                </a:lnTo>
                <a:lnTo>
                  <a:pt x="593902" y="1528800"/>
                </a:lnTo>
                <a:lnTo>
                  <a:pt x="639505" y="1547934"/>
                </a:lnTo>
                <a:lnTo>
                  <a:pt x="687641" y="1554314"/>
                </a:lnTo>
                <a:lnTo>
                  <a:pt x="711870" y="1552719"/>
                </a:lnTo>
                <a:lnTo>
                  <a:pt x="759075" y="1539961"/>
                </a:lnTo>
                <a:lnTo>
                  <a:pt x="1281544" y="1235468"/>
                </a:lnTo>
                <a:lnTo>
                  <a:pt x="1320664" y="1204906"/>
                </a:lnTo>
                <a:lnTo>
                  <a:pt x="1350176" y="1165739"/>
                </a:lnTo>
                <a:lnTo>
                  <a:pt x="1368814" y="1120190"/>
                </a:lnTo>
                <a:lnTo>
                  <a:pt x="1375308" y="1070483"/>
                </a:lnTo>
                <a:lnTo>
                  <a:pt x="1375308" y="483831"/>
                </a:lnTo>
                <a:lnTo>
                  <a:pt x="1368814" y="434126"/>
                </a:lnTo>
                <a:lnTo>
                  <a:pt x="1350176" y="388580"/>
                </a:lnTo>
                <a:lnTo>
                  <a:pt x="1320664" y="349413"/>
                </a:lnTo>
                <a:lnTo>
                  <a:pt x="1281544" y="318846"/>
                </a:lnTo>
                <a:lnTo>
                  <a:pt x="781418" y="25526"/>
                </a:lnTo>
                <a:lnTo>
                  <a:pt x="735787" y="6381"/>
                </a:lnTo>
                <a:lnTo>
                  <a:pt x="687641" y="0"/>
                </a:lnTo>
              </a:path>
            </a:pathLst>
          </a:custGeom>
          <a:ln w="17564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552729" y="5945594"/>
            <a:ext cx="1481455" cy="1614805"/>
          </a:xfrm>
          <a:custGeom>
            <a:avLst/>
            <a:gdLst/>
            <a:ahLst/>
            <a:cxnLst/>
            <a:rect l="l" t="t" r="r" b="b"/>
            <a:pathLst>
              <a:path w="1481455" h="1614804">
                <a:moveTo>
                  <a:pt x="0" y="1614411"/>
                </a:moveTo>
                <a:lnTo>
                  <a:pt x="1480921" y="1614411"/>
                </a:lnTo>
                <a:lnTo>
                  <a:pt x="1480921" y="0"/>
                </a:lnTo>
                <a:lnTo>
                  <a:pt x="0" y="0"/>
                </a:lnTo>
                <a:lnTo>
                  <a:pt x="0" y="1614411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599183" y="5981113"/>
            <a:ext cx="1178560" cy="1331595"/>
          </a:xfrm>
          <a:custGeom>
            <a:avLst/>
            <a:gdLst/>
            <a:ahLst/>
            <a:cxnLst/>
            <a:rect l="l" t="t" r="r" b="b"/>
            <a:pathLst>
              <a:path w="1178560" h="1331595">
                <a:moveTo>
                  <a:pt x="589216" y="0"/>
                </a:moveTo>
                <a:lnTo>
                  <a:pt x="547971" y="5467"/>
                </a:lnTo>
                <a:lnTo>
                  <a:pt x="508889" y="21869"/>
                </a:lnTo>
                <a:lnTo>
                  <a:pt x="80340" y="273126"/>
                </a:lnTo>
                <a:lnTo>
                  <a:pt x="46805" y="299305"/>
                </a:lnTo>
                <a:lnTo>
                  <a:pt x="21520" y="332854"/>
                </a:lnTo>
                <a:lnTo>
                  <a:pt x="5559" y="371870"/>
                </a:lnTo>
                <a:lnTo>
                  <a:pt x="0" y="414451"/>
                </a:lnTo>
                <a:lnTo>
                  <a:pt x="0" y="916965"/>
                </a:lnTo>
                <a:lnTo>
                  <a:pt x="5559" y="959546"/>
                </a:lnTo>
                <a:lnTo>
                  <a:pt x="21520" y="998564"/>
                </a:lnTo>
                <a:lnTo>
                  <a:pt x="46805" y="1032117"/>
                </a:lnTo>
                <a:lnTo>
                  <a:pt x="80340" y="1058303"/>
                </a:lnTo>
                <a:lnTo>
                  <a:pt x="508889" y="1309560"/>
                </a:lnTo>
                <a:lnTo>
                  <a:pt x="547971" y="1325951"/>
                </a:lnTo>
                <a:lnTo>
                  <a:pt x="589216" y="1331417"/>
                </a:lnTo>
                <a:lnTo>
                  <a:pt x="609976" y="1330050"/>
                </a:lnTo>
                <a:lnTo>
                  <a:pt x="650424" y="1319121"/>
                </a:lnTo>
                <a:lnTo>
                  <a:pt x="1098118" y="1058303"/>
                </a:lnTo>
                <a:lnTo>
                  <a:pt x="1131636" y="1032117"/>
                </a:lnTo>
                <a:lnTo>
                  <a:pt x="1156923" y="998564"/>
                </a:lnTo>
                <a:lnTo>
                  <a:pt x="1172893" y="959546"/>
                </a:lnTo>
                <a:lnTo>
                  <a:pt x="1178458" y="916965"/>
                </a:lnTo>
                <a:lnTo>
                  <a:pt x="1178458" y="414451"/>
                </a:lnTo>
                <a:lnTo>
                  <a:pt x="1172893" y="371870"/>
                </a:lnTo>
                <a:lnTo>
                  <a:pt x="1156923" y="332854"/>
                </a:lnTo>
                <a:lnTo>
                  <a:pt x="1131636" y="299305"/>
                </a:lnTo>
                <a:lnTo>
                  <a:pt x="1098118" y="273126"/>
                </a:lnTo>
                <a:lnTo>
                  <a:pt x="669569" y="21869"/>
                </a:lnTo>
                <a:lnTo>
                  <a:pt x="630469" y="5467"/>
                </a:lnTo>
                <a:lnTo>
                  <a:pt x="5892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2033651" y="5945594"/>
            <a:ext cx="1550035" cy="1614805"/>
          </a:xfrm>
          <a:custGeom>
            <a:avLst/>
            <a:gdLst/>
            <a:ahLst/>
            <a:cxnLst/>
            <a:rect l="l" t="t" r="r" b="b"/>
            <a:pathLst>
              <a:path w="1550035" h="1614804">
                <a:moveTo>
                  <a:pt x="0" y="1614411"/>
                </a:moveTo>
                <a:lnTo>
                  <a:pt x="0" y="0"/>
                </a:lnTo>
                <a:lnTo>
                  <a:pt x="1549907" y="0"/>
                </a:lnTo>
                <a:lnTo>
                  <a:pt x="1549907" y="1614411"/>
                </a:lnTo>
                <a:lnTo>
                  <a:pt x="0" y="1614411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2080102" y="5981112"/>
            <a:ext cx="1178560" cy="1331595"/>
          </a:xfrm>
          <a:custGeom>
            <a:avLst/>
            <a:gdLst/>
            <a:ahLst/>
            <a:cxnLst/>
            <a:rect l="l" t="t" r="r" b="b"/>
            <a:pathLst>
              <a:path w="1178560" h="1331595">
                <a:moveTo>
                  <a:pt x="589216" y="0"/>
                </a:moveTo>
                <a:lnTo>
                  <a:pt x="547971" y="5467"/>
                </a:lnTo>
                <a:lnTo>
                  <a:pt x="508889" y="21869"/>
                </a:lnTo>
                <a:lnTo>
                  <a:pt x="80340" y="273126"/>
                </a:lnTo>
                <a:lnTo>
                  <a:pt x="46805" y="299305"/>
                </a:lnTo>
                <a:lnTo>
                  <a:pt x="21520" y="332854"/>
                </a:lnTo>
                <a:lnTo>
                  <a:pt x="5559" y="371870"/>
                </a:lnTo>
                <a:lnTo>
                  <a:pt x="0" y="414451"/>
                </a:lnTo>
                <a:lnTo>
                  <a:pt x="0" y="916965"/>
                </a:lnTo>
                <a:lnTo>
                  <a:pt x="5559" y="959546"/>
                </a:lnTo>
                <a:lnTo>
                  <a:pt x="21520" y="998564"/>
                </a:lnTo>
                <a:lnTo>
                  <a:pt x="46805" y="1032117"/>
                </a:lnTo>
                <a:lnTo>
                  <a:pt x="80340" y="1058303"/>
                </a:lnTo>
                <a:lnTo>
                  <a:pt x="508889" y="1309560"/>
                </a:lnTo>
                <a:lnTo>
                  <a:pt x="547971" y="1325951"/>
                </a:lnTo>
                <a:lnTo>
                  <a:pt x="589216" y="1331417"/>
                </a:lnTo>
                <a:lnTo>
                  <a:pt x="609976" y="1330050"/>
                </a:lnTo>
                <a:lnTo>
                  <a:pt x="650424" y="1319121"/>
                </a:lnTo>
                <a:lnTo>
                  <a:pt x="1098118" y="1058303"/>
                </a:lnTo>
                <a:lnTo>
                  <a:pt x="1131636" y="1032117"/>
                </a:lnTo>
                <a:lnTo>
                  <a:pt x="1156923" y="998564"/>
                </a:lnTo>
                <a:lnTo>
                  <a:pt x="1172893" y="959546"/>
                </a:lnTo>
                <a:lnTo>
                  <a:pt x="1178458" y="916965"/>
                </a:lnTo>
                <a:lnTo>
                  <a:pt x="1178458" y="414451"/>
                </a:lnTo>
                <a:lnTo>
                  <a:pt x="1172893" y="371870"/>
                </a:lnTo>
                <a:lnTo>
                  <a:pt x="1156923" y="332854"/>
                </a:lnTo>
                <a:lnTo>
                  <a:pt x="1131636" y="299305"/>
                </a:lnTo>
                <a:lnTo>
                  <a:pt x="1098118" y="273126"/>
                </a:lnTo>
                <a:lnTo>
                  <a:pt x="669569" y="21869"/>
                </a:lnTo>
                <a:lnTo>
                  <a:pt x="630469" y="5467"/>
                </a:lnTo>
                <a:lnTo>
                  <a:pt x="5892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10412778" y="7178994"/>
            <a:ext cx="279400" cy="381635"/>
          </a:xfrm>
          <a:custGeom>
            <a:avLst/>
            <a:gdLst/>
            <a:ahLst/>
            <a:cxnLst/>
            <a:rect l="l" t="t" r="r" b="b"/>
            <a:pathLst>
              <a:path w="279400" h="381634">
                <a:moveTo>
                  <a:pt x="279224" y="0"/>
                </a:moveTo>
                <a:lnTo>
                  <a:pt x="93776" y="108763"/>
                </a:lnTo>
                <a:lnTo>
                  <a:pt x="54633" y="139330"/>
                </a:lnTo>
                <a:lnTo>
                  <a:pt x="25119" y="178497"/>
                </a:lnTo>
                <a:lnTo>
                  <a:pt x="6489" y="224043"/>
                </a:lnTo>
                <a:lnTo>
                  <a:pt x="0" y="273748"/>
                </a:lnTo>
                <a:lnTo>
                  <a:pt x="0" y="381010"/>
                </a:lnTo>
              </a:path>
            </a:pathLst>
          </a:custGeom>
          <a:ln w="17564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533679" y="1366037"/>
            <a:ext cx="2011680" cy="2830195"/>
          </a:xfrm>
          <a:custGeom>
            <a:avLst/>
            <a:gdLst/>
            <a:ahLst/>
            <a:cxnLst/>
            <a:rect l="l" t="t" r="r" b="b"/>
            <a:pathLst>
              <a:path w="2011680" h="2830195">
                <a:moveTo>
                  <a:pt x="0" y="0"/>
                </a:moveTo>
                <a:lnTo>
                  <a:pt x="2011680" y="0"/>
                </a:lnTo>
                <a:lnTo>
                  <a:pt x="2011680" y="2830067"/>
                </a:lnTo>
                <a:lnTo>
                  <a:pt x="0" y="283006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575335" y="1407693"/>
            <a:ext cx="1658620" cy="2479040"/>
          </a:xfrm>
          <a:custGeom>
            <a:avLst/>
            <a:gdLst/>
            <a:ahLst/>
            <a:cxnLst/>
            <a:rect l="l" t="t" r="r" b="b"/>
            <a:pathLst>
              <a:path w="1658620" h="2479040">
                <a:moveTo>
                  <a:pt x="0" y="2478874"/>
                </a:moveTo>
                <a:lnTo>
                  <a:pt x="1658620" y="2478874"/>
                </a:lnTo>
                <a:lnTo>
                  <a:pt x="1658620" y="0"/>
                </a:lnTo>
                <a:lnTo>
                  <a:pt x="0" y="0"/>
                </a:lnTo>
                <a:lnTo>
                  <a:pt x="0" y="24788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440423" y="1257579"/>
            <a:ext cx="1928495" cy="2779395"/>
          </a:xfrm>
          <a:custGeom>
            <a:avLst/>
            <a:gdLst/>
            <a:ahLst/>
            <a:cxnLst/>
            <a:rect l="l" t="t" r="r" b="b"/>
            <a:pathLst>
              <a:path w="1928495" h="2779395">
                <a:moveTo>
                  <a:pt x="0" y="2779115"/>
                </a:moveTo>
                <a:lnTo>
                  <a:pt x="1928444" y="2779115"/>
                </a:lnTo>
                <a:lnTo>
                  <a:pt x="1928444" y="0"/>
                </a:lnTo>
                <a:lnTo>
                  <a:pt x="0" y="0"/>
                </a:lnTo>
                <a:lnTo>
                  <a:pt x="0" y="2779115"/>
                </a:lnTo>
                <a:close/>
              </a:path>
            </a:pathLst>
          </a:custGeom>
          <a:ln w="16852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2644444" y="1366037"/>
            <a:ext cx="2011680" cy="2830195"/>
          </a:xfrm>
          <a:custGeom>
            <a:avLst/>
            <a:gdLst/>
            <a:ahLst/>
            <a:cxnLst/>
            <a:rect l="l" t="t" r="r" b="b"/>
            <a:pathLst>
              <a:path w="2011679" h="2830195">
                <a:moveTo>
                  <a:pt x="0" y="0"/>
                </a:moveTo>
                <a:lnTo>
                  <a:pt x="2011680" y="0"/>
                </a:lnTo>
                <a:lnTo>
                  <a:pt x="2011680" y="2830067"/>
                </a:lnTo>
                <a:lnTo>
                  <a:pt x="0" y="283006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2686113" y="1407693"/>
            <a:ext cx="1658620" cy="2479040"/>
          </a:xfrm>
          <a:custGeom>
            <a:avLst/>
            <a:gdLst/>
            <a:ahLst/>
            <a:cxnLst/>
            <a:rect l="l" t="t" r="r" b="b"/>
            <a:pathLst>
              <a:path w="1658620" h="2479040">
                <a:moveTo>
                  <a:pt x="0" y="2478874"/>
                </a:moveTo>
                <a:lnTo>
                  <a:pt x="1658620" y="2478874"/>
                </a:lnTo>
                <a:lnTo>
                  <a:pt x="1658620" y="0"/>
                </a:lnTo>
                <a:lnTo>
                  <a:pt x="0" y="0"/>
                </a:lnTo>
                <a:lnTo>
                  <a:pt x="0" y="24788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2551201" y="1257579"/>
            <a:ext cx="1928495" cy="2779395"/>
          </a:xfrm>
          <a:custGeom>
            <a:avLst/>
            <a:gdLst/>
            <a:ahLst/>
            <a:cxnLst/>
            <a:rect l="l" t="t" r="r" b="b"/>
            <a:pathLst>
              <a:path w="1928495" h="2779395">
                <a:moveTo>
                  <a:pt x="0" y="2779115"/>
                </a:moveTo>
                <a:lnTo>
                  <a:pt x="1928444" y="2779115"/>
                </a:lnTo>
                <a:lnTo>
                  <a:pt x="1928444" y="0"/>
                </a:lnTo>
                <a:lnTo>
                  <a:pt x="0" y="0"/>
                </a:lnTo>
                <a:lnTo>
                  <a:pt x="0" y="2779115"/>
                </a:lnTo>
                <a:close/>
              </a:path>
            </a:pathLst>
          </a:custGeom>
          <a:ln w="16852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4755222" y="1366037"/>
            <a:ext cx="2011680" cy="2830195"/>
          </a:xfrm>
          <a:custGeom>
            <a:avLst/>
            <a:gdLst/>
            <a:ahLst/>
            <a:cxnLst/>
            <a:rect l="l" t="t" r="r" b="b"/>
            <a:pathLst>
              <a:path w="2011679" h="2830195">
                <a:moveTo>
                  <a:pt x="0" y="0"/>
                </a:moveTo>
                <a:lnTo>
                  <a:pt x="2011679" y="0"/>
                </a:lnTo>
                <a:lnTo>
                  <a:pt x="2011679" y="2830067"/>
                </a:lnTo>
                <a:lnTo>
                  <a:pt x="0" y="283006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4796878" y="1407693"/>
            <a:ext cx="1658620" cy="2479040"/>
          </a:xfrm>
          <a:custGeom>
            <a:avLst/>
            <a:gdLst/>
            <a:ahLst/>
            <a:cxnLst/>
            <a:rect l="l" t="t" r="r" b="b"/>
            <a:pathLst>
              <a:path w="1658620" h="2479040">
                <a:moveTo>
                  <a:pt x="0" y="2478874"/>
                </a:moveTo>
                <a:lnTo>
                  <a:pt x="1658620" y="2478874"/>
                </a:lnTo>
                <a:lnTo>
                  <a:pt x="1658620" y="0"/>
                </a:lnTo>
                <a:lnTo>
                  <a:pt x="0" y="0"/>
                </a:lnTo>
                <a:lnTo>
                  <a:pt x="0" y="24788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4661979" y="1257579"/>
            <a:ext cx="1928495" cy="2779395"/>
          </a:xfrm>
          <a:custGeom>
            <a:avLst/>
            <a:gdLst/>
            <a:ahLst/>
            <a:cxnLst/>
            <a:rect l="l" t="t" r="r" b="b"/>
            <a:pathLst>
              <a:path w="1928495" h="2779395">
                <a:moveTo>
                  <a:pt x="0" y="2779115"/>
                </a:moveTo>
                <a:lnTo>
                  <a:pt x="1928444" y="2779115"/>
                </a:lnTo>
                <a:lnTo>
                  <a:pt x="1928444" y="0"/>
                </a:lnTo>
                <a:lnTo>
                  <a:pt x="0" y="0"/>
                </a:lnTo>
                <a:lnTo>
                  <a:pt x="0" y="2779115"/>
                </a:lnTo>
                <a:close/>
              </a:path>
            </a:pathLst>
          </a:custGeom>
          <a:ln w="16852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594233" y="1418031"/>
            <a:ext cx="1620824" cy="24308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2726512" y="1506461"/>
            <a:ext cx="1591500" cy="2342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4837290" y="1569999"/>
            <a:ext cx="1591500" cy="22788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4127131" y="4376928"/>
            <a:ext cx="2011680" cy="2830195"/>
          </a:xfrm>
          <a:custGeom>
            <a:avLst/>
            <a:gdLst/>
            <a:ahLst/>
            <a:cxnLst/>
            <a:rect l="l" t="t" r="r" b="b"/>
            <a:pathLst>
              <a:path w="2011679" h="2830195">
                <a:moveTo>
                  <a:pt x="0" y="0"/>
                </a:moveTo>
                <a:lnTo>
                  <a:pt x="2011679" y="0"/>
                </a:lnTo>
                <a:lnTo>
                  <a:pt x="2011679" y="2830067"/>
                </a:lnTo>
                <a:lnTo>
                  <a:pt x="0" y="283006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4168787" y="4418584"/>
            <a:ext cx="1658620" cy="2479040"/>
          </a:xfrm>
          <a:custGeom>
            <a:avLst/>
            <a:gdLst/>
            <a:ahLst/>
            <a:cxnLst/>
            <a:rect l="l" t="t" r="r" b="b"/>
            <a:pathLst>
              <a:path w="1658620" h="2479040">
                <a:moveTo>
                  <a:pt x="0" y="2478874"/>
                </a:moveTo>
                <a:lnTo>
                  <a:pt x="1658620" y="2478874"/>
                </a:lnTo>
                <a:lnTo>
                  <a:pt x="1658620" y="0"/>
                </a:lnTo>
                <a:lnTo>
                  <a:pt x="0" y="0"/>
                </a:lnTo>
                <a:lnTo>
                  <a:pt x="0" y="24788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4033875" y="4268470"/>
            <a:ext cx="1928495" cy="2779395"/>
          </a:xfrm>
          <a:custGeom>
            <a:avLst/>
            <a:gdLst/>
            <a:ahLst/>
            <a:cxnLst/>
            <a:rect l="l" t="t" r="r" b="b"/>
            <a:pathLst>
              <a:path w="1928495" h="2779395">
                <a:moveTo>
                  <a:pt x="0" y="2779115"/>
                </a:moveTo>
                <a:lnTo>
                  <a:pt x="1928444" y="2779115"/>
                </a:lnTo>
                <a:lnTo>
                  <a:pt x="1928444" y="0"/>
                </a:lnTo>
                <a:lnTo>
                  <a:pt x="0" y="0"/>
                </a:lnTo>
                <a:lnTo>
                  <a:pt x="0" y="2779115"/>
                </a:lnTo>
                <a:close/>
              </a:path>
            </a:pathLst>
          </a:custGeom>
          <a:ln w="16852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6237897" y="4376928"/>
            <a:ext cx="2011680" cy="2830195"/>
          </a:xfrm>
          <a:custGeom>
            <a:avLst/>
            <a:gdLst/>
            <a:ahLst/>
            <a:cxnLst/>
            <a:rect l="l" t="t" r="r" b="b"/>
            <a:pathLst>
              <a:path w="2011679" h="2830195">
                <a:moveTo>
                  <a:pt x="0" y="0"/>
                </a:moveTo>
                <a:lnTo>
                  <a:pt x="2011679" y="0"/>
                </a:lnTo>
                <a:lnTo>
                  <a:pt x="2011679" y="2830067"/>
                </a:lnTo>
                <a:lnTo>
                  <a:pt x="0" y="283006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6279565" y="4418584"/>
            <a:ext cx="1658620" cy="2479040"/>
          </a:xfrm>
          <a:custGeom>
            <a:avLst/>
            <a:gdLst/>
            <a:ahLst/>
            <a:cxnLst/>
            <a:rect l="l" t="t" r="r" b="b"/>
            <a:pathLst>
              <a:path w="1658620" h="2479040">
                <a:moveTo>
                  <a:pt x="0" y="2478874"/>
                </a:moveTo>
                <a:lnTo>
                  <a:pt x="1658619" y="2478874"/>
                </a:lnTo>
                <a:lnTo>
                  <a:pt x="1658619" y="0"/>
                </a:lnTo>
                <a:lnTo>
                  <a:pt x="0" y="0"/>
                </a:lnTo>
                <a:lnTo>
                  <a:pt x="0" y="24788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6144653" y="4268470"/>
            <a:ext cx="1928495" cy="2779395"/>
          </a:xfrm>
          <a:custGeom>
            <a:avLst/>
            <a:gdLst/>
            <a:ahLst/>
            <a:cxnLst/>
            <a:rect l="l" t="t" r="r" b="b"/>
            <a:pathLst>
              <a:path w="1928495" h="2779395">
                <a:moveTo>
                  <a:pt x="0" y="2779115"/>
                </a:moveTo>
                <a:lnTo>
                  <a:pt x="1928444" y="2779115"/>
                </a:lnTo>
                <a:lnTo>
                  <a:pt x="1928444" y="0"/>
                </a:lnTo>
                <a:lnTo>
                  <a:pt x="0" y="0"/>
                </a:lnTo>
                <a:lnTo>
                  <a:pt x="0" y="2779115"/>
                </a:lnTo>
                <a:close/>
              </a:path>
            </a:pathLst>
          </a:custGeom>
          <a:ln w="16852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8348674" y="4376928"/>
            <a:ext cx="2011680" cy="2830195"/>
          </a:xfrm>
          <a:custGeom>
            <a:avLst/>
            <a:gdLst/>
            <a:ahLst/>
            <a:cxnLst/>
            <a:rect l="l" t="t" r="r" b="b"/>
            <a:pathLst>
              <a:path w="2011679" h="2830195">
                <a:moveTo>
                  <a:pt x="0" y="0"/>
                </a:moveTo>
                <a:lnTo>
                  <a:pt x="2011679" y="0"/>
                </a:lnTo>
                <a:lnTo>
                  <a:pt x="2011679" y="2830067"/>
                </a:lnTo>
                <a:lnTo>
                  <a:pt x="0" y="283006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8390331" y="4418584"/>
            <a:ext cx="1658620" cy="2479040"/>
          </a:xfrm>
          <a:custGeom>
            <a:avLst/>
            <a:gdLst/>
            <a:ahLst/>
            <a:cxnLst/>
            <a:rect l="l" t="t" r="r" b="b"/>
            <a:pathLst>
              <a:path w="1658620" h="2479040">
                <a:moveTo>
                  <a:pt x="0" y="2478874"/>
                </a:moveTo>
                <a:lnTo>
                  <a:pt x="1658620" y="2478874"/>
                </a:lnTo>
                <a:lnTo>
                  <a:pt x="1658620" y="0"/>
                </a:lnTo>
                <a:lnTo>
                  <a:pt x="0" y="0"/>
                </a:lnTo>
                <a:lnTo>
                  <a:pt x="0" y="24788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8255431" y="4268470"/>
            <a:ext cx="1928495" cy="2779395"/>
          </a:xfrm>
          <a:custGeom>
            <a:avLst/>
            <a:gdLst/>
            <a:ahLst/>
            <a:cxnLst/>
            <a:rect l="l" t="t" r="r" b="b"/>
            <a:pathLst>
              <a:path w="1928495" h="2779395">
                <a:moveTo>
                  <a:pt x="0" y="2779115"/>
                </a:moveTo>
                <a:lnTo>
                  <a:pt x="1928444" y="2779115"/>
                </a:lnTo>
                <a:lnTo>
                  <a:pt x="1928444" y="0"/>
                </a:lnTo>
                <a:lnTo>
                  <a:pt x="0" y="0"/>
                </a:lnTo>
                <a:lnTo>
                  <a:pt x="0" y="2779115"/>
                </a:lnTo>
                <a:close/>
              </a:path>
            </a:pathLst>
          </a:custGeom>
          <a:ln w="16852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4187685" y="4584735"/>
            <a:ext cx="1620824" cy="22750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6319964" y="4572492"/>
            <a:ext cx="1591500" cy="22872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8430729" y="4522160"/>
            <a:ext cx="1591500" cy="23375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2854806" y="7056008"/>
            <a:ext cx="935990" cy="0"/>
          </a:xfrm>
          <a:custGeom>
            <a:avLst/>
            <a:gdLst/>
            <a:ahLst/>
            <a:cxnLst/>
            <a:rect l="l" t="t" r="r" b="b"/>
            <a:pathLst>
              <a:path w="935989">
                <a:moveTo>
                  <a:pt x="935672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409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50553" y="195478"/>
            <a:ext cx="1441450" cy="1687195"/>
          </a:xfrm>
          <a:custGeom>
            <a:avLst/>
            <a:gdLst/>
            <a:ahLst/>
            <a:cxnLst/>
            <a:rect l="l" t="t" r="r" b="b"/>
            <a:pathLst>
              <a:path w="1441450" h="1687195">
                <a:moveTo>
                  <a:pt x="0" y="1687067"/>
                </a:moveTo>
                <a:lnTo>
                  <a:pt x="1441449" y="1687067"/>
                </a:lnTo>
                <a:lnTo>
                  <a:pt x="1441449" y="0"/>
                </a:lnTo>
                <a:lnTo>
                  <a:pt x="0" y="0"/>
                </a:lnTo>
                <a:lnTo>
                  <a:pt x="0" y="1687067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9297002" y="230993"/>
            <a:ext cx="1178560" cy="1331595"/>
          </a:xfrm>
          <a:custGeom>
            <a:avLst/>
            <a:gdLst/>
            <a:ahLst/>
            <a:cxnLst/>
            <a:rect l="l" t="t" r="r" b="b"/>
            <a:pathLst>
              <a:path w="1178559" h="1331595">
                <a:moveTo>
                  <a:pt x="589216" y="0"/>
                </a:moveTo>
                <a:lnTo>
                  <a:pt x="547971" y="5467"/>
                </a:lnTo>
                <a:lnTo>
                  <a:pt x="508888" y="21869"/>
                </a:lnTo>
                <a:lnTo>
                  <a:pt x="80340" y="273126"/>
                </a:lnTo>
                <a:lnTo>
                  <a:pt x="46805" y="299305"/>
                </a:lnTo>
                <a:lnTo>
                  <a:pt x="21520" y="332854"/>
                </a:lnTo>
                <a:lnTo>
                  <a:pt x="5559" y="371870"/>
                </a:lnTo>
                <a:lnTo>
                  <a:pt x="0" y="414451"/>
                </a:lnTo>
                <a:lnTo>
                  <a:pt x="0" y="916965"/>
                </a:lnTo>
                <a:lnTo>
                  <a:pt x="5559" y="959546"/>
                </a:lnTo>
                <a:lnTo>
                  <a:pt x="21520" y="998564"/>
                </a:lnTo>
                <a:lnTo>
                  <a:pt x="46805" y="1032117"/>
                </a:lnTo>
                <a:lnTo>
                  <a:pt x="80340" y="1058303"/>
                </a:lnTo>
                <a:lnTo>
                  <a:pt x="508888" y="1309560"/>
                </a:lnTo>
                <a:lnTo>
                  <a:pt x="547971" y="1325951"/>
                </a:lnTo>
                <a:lnTo>
                  <a:pt x="589216" y="1331417"/>
                </a:lnTo>
                <a:lnTo>
                  <a:pt x="609976" y="1330050"/>
                </a:lnTo>
                <a:lnTo>
                  <a:pt x="650424" y="1319121"/>
                </a:lnTo>
                <a:lnTo>
                  <a:pt x="1098118" y="1058303"/>
                </a:lnTo>
                <a:lnTo>
                  <a:pt x="1131636" y="1032117"/>
                </a:lnTo>
                <a:lnTo>
                  <a:pt x="1156923" y="998564"/>
                </a:lnTo>
                <a:lnTo>
                  <a:pt x="1172893" y="959546"/>
                </a:lnTo>
                <a:lnTo>
                  <a:pt x="1178458" y="916965"/>
                </a:lnTo>
                <a:lnTo>
                  <a:pt x="1178458" y="414451"/>
                </a:lnTo>
                <a:lnTo>
                  <a:pt x="1172893" y="371870"/>
                </a:lnTo>
                <a:lnTo>
                  <a:pt x="1156923" y="332854"/>
                </a:lnTo>
                <a:lnTo>
                  <a:pt x="1131636" y="299305"/>
                </a:lnTo>
                <a:lnTo>
                  <a:pt x="1098118" y="273126"/>
                </a:lnTo>
                <a:lnTo>
                  <a:pt x="669569" y="21869"/>
                </a:lnTo>
                <a:lnTo>
                  <a:pt x="630469" y="5467"/>
                </a:lnTo>
                <a:lnTo>
                  <a:pt x="5892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7640" y="314909"/>
            <a:ext cx="741680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0" dirty="0">
                <a:solidFill>
                  <a:srgbClr val="575656"/>
                </a:solidFill>
                <a:latin typeface="Open Sans"/>
                <a:cs typeface="Open Sans"/>
              </a:rPr>
              <a:t>СВИДЕТЕЛЬСТВА И</a:t>
            </a:r>
            <a:r>
              <a:rPr sz="3500" b="0" spc="-105" dirty="0">
                <a:solidFill>
                  <a:srgbClr val="575656"/>
                </a:solidFill>
                <a:latin typeface="Open Sans"/>
                <a:cs typeface="Open Sans"/>
              </a:rPr>
              <a:t> </a:t>
            </a:r>
            <a:r>
              <a:rPr sz="3500" b="0" spc="-5" dirty="0">
                <a:solidFill>
                  <a:srgbClr val="575656"/>
                </a:solidFill>
                <a:latin typeface="Open Sans"/>
                <a:cs typeface="Open Sans"/>
              </a:rPr>
              <a:t>ЛИЦЕНЗИЯМИ</a:t>
            </a:r>
            <a:endParaRPr sz="3500" dirty="0">
              <a:latin typeface="Open Sans"/>
              <a:cs typeface="Open San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4638725"/>
            <a:ext cx="207010" cy="1687195"/>
          </a:xfrm>
          <a:custGeom>
            <a:avLst/>
            <a:gdLst/>
            <a:ahLst/>
            <a:cxnLst/>
            <a:rect l="l" t="t" r="r" b="b"/>
            <a:pathLst>
              <a:path w="207010" h="1687195">
                <a:moveTo>
                  <a:pt x="206654" y="1687061"/>
                </a:moveTo>
                <a:lnTo>
                  <a:pt x="0" y="1687061"/>
                </a:lnTo>
                <a:lnTo>
                  <a:pt x="0" y="0"/>
                </a:lnTo>
                <a:lnTo>
                  <a:pt x="206654" y="0"/>
                </a:lnTo>
                <a:lnTo>
                  <a:pt x="206654" y="1687061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0" y="7254801"/>
            <a:ext cx="207010" cy="305435"/>
          </a:xfrm>
          <a:custGeom>
            <a:avLst/>
            <a:gdLst/>
            <a:ahLst/>
            <a:cxnLst/>
            <a:rect l="l" t="t" r="r" b="b"/>
            <a:pathLst>
              <a:path w="207010" h="305434">
                <a:moveTo>
                  <a:pt x="0" y="305203"/>
                </a:moveTo>
                <a:lnTo>
                  <a:pt x="0" y="0"/>
                </a:lnTo>
                <a:lnTo>
                  <a:pt x="206654" y="0"/>
                </a:lnTo>
                <a:lnTo>
                  <a:pt x="206654" y="305203"/>
                </a:lnTo>
                <a:lnTo>
                  <a:pt x="0" y="305203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0130943" y="1615977"/>
            <a:ext cx="561340" cy="1464945"/>
          </a:xfrm>
          <a:custGeom>
            <a:avLst/>
            <a:gdLst/>
            <a:ahLst/>
            <a:cxnLst/>
            <a:rect l="l" t="t" r="r" b="b"/>
            <a:pathLst>
              <a:path w="561340" h="1464945">
                <a:moveTo>
                  <a:pt x="561059" y="0"/>
                </a:moveTo>
                <a:lnTo>
                  <a:pt x="93776" y="274056"/>
                </a:lnTo>
                <a:lnTo>
                  <a:pt x="54633" y="304623"/>
                </a:lnTo>
                <a:lnTo>
                  <a:pt x="25119" y="343790"/>
                </a:lnTo>
                <a:lnTo>
                  <a:pt x="6489" y="389337"/>
                </a:lnTo>
                <a:lnTo>
                  <a:pt x="0" y="439042"/>
                </a:lnTo>
                <a:lnTo>
                  <a:pt x="0" y="1025693"/>
                </a:lnTo>
                <a:lnTo>
                  <a:pt x="6489" y="1075400"/>
                </a:lnTo>
                <a:lnTo>
                  <a:pt x="25119" y="1120949"/>
                </a:lnTo>
                <a:lnTo>
                  <a:pt x="54633" y="1160117"/>
                </a:lnTo>
                <a:lnTo>
                  <a:pt x="93776" y="1190679"/>
                </a:lnTo>
                <a:lnTo>
                  <a:pt x="561059" y="1464747"/>
                </a:lnTo>
              </a:path>
            </a:pathLst>
          </a:custGeom>
          <a:ln w="17564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0" y="4547528"/>
            <a:ext cx="387350" cy="1261110"/>
          </a:xfrm>
          <a:custGeom>
            <a:avLst/>
            <a:gdLst/>
            <a:ahLst/>
            <a:cxnLst/>
            <a:rect l="l" t="t" r="r" b="b"/>
            <a:pathLst>
              <a:path w="387350" h="1261110">
                <a:moveTo>
                  <a:pt x="0" y="1260842"/>
                </a:moveTo>
                <a:lnTo>
                  <a:pt x="293451" y="1088728"/>
                </a:lnTo>
                <a:lnTo>
                  <a:pt x="332571" y="1058167"/>
                </a:lnTo>
                <a:lnTo>
                  <a:pt x="362083" y="1018999"/>
                </a:lnTo>
                <a:lnTo>
                  <a:pt x="380721" y="973450"/>
                </a:lnTo>
                <a:lnTo>
                  <a:pt x="387215" y="923743"/>
                </a:lnTo>
                <a:lnTo>
                  <a:pt x="387215" y="337092"/>
                </a:lnTo>
                <a:lnTo>
                  <a:pt x="380721" y="287386"/>
                </a:lnTo>
                <a:lnTo>
                  <a:pt x="362083" y="241840"/>
                </a:lnTo>
                <a:lnTo>
                  <a:pt x="332571" y="202673"/>
                </a:lnTo>
                <a:lnTo>
                  <a:pt x="293451" y="172106"/>
                </a:lnTo>
                <a:lnTo>
                  <a:pt x="0" y="0"/>
                </a:lnTo>
              </a:path>
            </a:pathLst>
          </a:custGeom>
          <a:ln w="17564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801598" y="1232446"/>
            <a:ext cx="1938655" cy="2748280"/>
          </a:xfrm>
          <a:custGeom>
            <a:avLst/>
            <a:gdLst/>
            <a:ahLst/>
            <a:cxnLst/>
            <a:rect l="l" t="t" r="r" b="b"/>
            <a:pathLst>
              <a:path w="1938655" h="2748279">
                <a:moveTo>
                  <a:pt x="0" y="0"/>
                </a:moveTo>
                <a:lnTo>
                  <a:pt x="1938527" y="0"/>
                </a:lnTo>
                <a:lnTo>
                  <a:pt x="1938527" y="2747772"/>
                </a:lnTo>
                <a:lnTo>
                  <a:pt x="0" y="2747772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995159" y="1318005"/>
            <a:ext cx="1620837" cy="23877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938161" y="1476844"/>
            <a:ext cx="1975485" cy="2670175"/>
          </a:xfrm>
          <a:custGeom>
            <a:avLst/>
            <a:gdLst/>
            <a:ahLst/>
            <a:cxnLst/>
            <a:rect l="l" t="t" r="r" b="b"/>
            <a:pathLst>
              <a:path w="1975485" h="2670175">
                <a:moveTo>
                  <a:pt x="0" y="0"/>
                </a:moveTo>
                <a:lnTo>
                  <a:pt x="1975104" y="0"/>
                </a:lnTo>
                <a:lnTo>
                  <a:pt x="1975104" y="2670048"/>
                </a:lnTo>
                <a:lnTo>
                  <a:pt x="0" y="2670048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1131735" y="1562404"/>
            <a:ext cx="1659902" cy="23527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5310111" y="4268279"/>
            <a:ext cx="340360" cy="2748280"/>
          </a:xfrm>
          <a:custGeom>
            <a:avLst/>
            <a:gdLst/>
            <a:ahLst/>
            <a:cxnLst/>
            <a:rect l="l" t="t" r="r" b="b"/>
            <a:pathLst>
              <a:path w="340360" h="2748279">
                <a:moveTo>
                  <a:pt x="0" y="2747772"/>
                </a:moveTo>
                <a:lnTo>
                  <a:pt x="339978" y="2747772"/>
                </a:lnTo>
                <a:lnTo>
                  <a:pt x="339978" y="0"/>
                </a:lnTo>
                <a:lnTo>
                  <a:pt x="0" y="0"/>
                </a:lnTo>
                <a:lnTo>
                  <a:pt x="0" y="2747772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5549036" y="4399203"/>
            <a:ext cx="1591500" cy="23424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5650090" y="4268279"/>
            <a:ext cx="340360" cy="2748280"/>
          </a:xfrm>
          <a:custGeom>
            <a:avLst/>
            <a:gdLst/>
            <a:ahLst/>
            <a:cxnLst/>
            <a:rect l="l" t="t" r="r" b="b"/>
            <a:pathLst>
              <a:path w="340360" h="2748279">
                <a:moveTo>
                  <a:pt x="0" y="2747772"/>
                </a:moveTo>
                <a:lnTo>
                  <a:pt x="339978" y="2747772"/>
                </a:lnTo>
                <a:lnTo>
                  <a:pt x="339978" y="0"/>
                </a:lnTo>
                <a:lnTo>
                  <a:pt x="0" y="0"/>
                </a:lnTo>
                <a:lnTo>
                  <a:pt x="0" y="2747772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5889015" y="4399203"/>
            <a:ext cx="1591500" cy="23424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5990069" y="4268279"/>
            <a:ext cx="340360" cy="2748280"/>
          </a:xfrm>
          <a:custGeom>
            <a:avLst/>
            <a:gdLst/>
            <a:ahLst/>
            <a:cxnLst/>
            <a:rect l="l" t="t" r="r" b="b"/>
            <a:pathLst>
              <a:path w="340360" h="2748279">
                <a:moveTo>
                  <a:pt x="0" y="2747772"/>
                </a:moveTo>
                <a:lnTo>
                  <a:pt x="339978" y="2747772"/>
                </a:lnTo>
                <a:lnTo>
                  <a:pt x="339978" y="0"/>
                </a:lnTo>
                <a:lnTo>
                  <a:pt x="0" y="0"/>
                </a:lnTo>
                <a:lnTo>
                  <a:pt x="0" y="2747772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6228994" y="4399203"/>
            <a:ext cx="101600" cy="2342515"/>
          </a:xfrm>
          <a:custGeom>
            <a:avLst/>
            <a:gdLst/>
            <a:ahLst/>
            <a:cxnLst/>
            <a:rect l="l" t="t" r="r" b="b"/>
            <a:pathLst>
              <a:path w="101600" h="2342515">
                <a:moveTo>
                  <a:pt x="0" y="2342413"/>
                </a:moveTo>
                <a:lnTo>
                  <a:pt x="101053" y="2342413"/>
                </a:lnTo>
                <a:lnTo>
                  <a:pt x="101053" y="0"/>
                </a:lnTo>
                <a:lnTo>
                  <a:pt x="0" y="0"/>
                </a:lnTo>
                <a:lnTo>
                  <a:pt x="0" y="2342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6234086" y="4452651"/>
            <a:ext cx="1581319" cy="22355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6330048" y="4268279"/>
            <a:ext cx="340360" cy="2748280"/>
          </a:xfrm>
          <a:custGeom>
            <a:avLst/>
            <a:gdLst/>
            <a:ahLst/>
            <a:cxnLst/>
            <a:rect l="l" t="t" r="r" b="b"/>
            <a:pathLst>
              <a:path w="340359" h="2748279">
                <a:moveTo>
                  <a:pt x="0" y="2747772"/>
                </a:moveTo>
                <a:lnTo>
                  <a:pt x="339978" y="2747772"/>
                </a:lnTo>
                <a:lnTo>
                  <a:pt x="339978" y="0"/>
                </a:lnTo>
                <a:lnTo>
                  <a:pt x="0" y="0"/>
                </a:lnTo>
                <a:lnTo>
                  <a:pt x="0" y="2747772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6568973" y="4399203"/>
            <a:ext cx="101600" cy="2342515"/>
          </a:xfrm>
          <a:custGeom>
            <a:avLst/>
            <a:gdLst/>
            <a:ahLst/>
            <a:cxnLst/>
            <a:rect l="l" t="t" r="r" b="b"/>
            <a:pathLst>
              <a:path w="101600" h="2342515">
                <a:moveTo>
                  <a:pt x="0" y="2342413"/>
                </a:moveTo>
                <a:lnTo>
                  <a:pt x="101053" y="2342413"/>
                </a:lnTo>
                <a:lnTo>
                  <a:pt x="101053" y="0"/>
                </a:lnTo>
                <a:lnTo>
                  <a:pt x="0" y="0"/>
                </a:lnTo>
                <a:lnTo>
                  <a:pt x="0" y="2342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6574065" y="4452651"/>
            <a:ext cx="1581319" cy="22355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6670026" y="4268279"/>
            <a:ext cx="340360" cy="2748280"/>
          </a:xfrm>
          <a:custGeom>
            <a:avLst/>
            <a:gdLst/>
            <a:ahLst/>
            <a:cxnLst/>
            <a:rect l="l" t="t" r="r" b="b"/>
            <a:pathLst>
              <a:path w="340359" h="2748279">
                <a:moveTo>
                  <a:pt x="0" y="2747772"/>
                </a:moveTo>
                <a:lnTo>
                  <a:pt x="339979" y="2747772"/>
                </a:lnTo>
                <a:lnTo>
                  <a:pt x="339979" y="0"/>
                </a:lnTo>
                <a:lnTo>
                  <a:pt x="0" y="0"/>
                </a:lnTo>
                <a:lnTo>
                  <a:pt x="0" y="2747772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6908952" y="4399203"/>
            <a:ext cx="1591500" cy="234241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7010006" y="4268279"/>
            <a:ext cx="340360" cy="2748280"/>
          </a:xfrm>
          <a:custGeom>
            <a:avLst/>
            <a:gdLst/>
            <a:ahLst/>
            <a:cxnLst/>
            <a:rect l="l" t="t" r="r" b="b"/>
            <a:pathLst>
              <a:path w="340359" h="2748279">
                <a:moveTo>
                  <a:pt x="0" y="2747772"/>
                </a:moveTo>
                <a:lnTo>
                  <a:pt x="339978" y="2747772"/>
                </a:lnTo>
                <a:lnTo>
                  <a:pt x="339978" y="0"/>
                </a:lnTo>
                <a:lnTo>
                  <a:pt x="0" y="0"/>
                </a:lnTo>
                <a:lnTo>
                  <a:pt x="0" y="2747772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7248931" y="4399203"/>
            <a:ext cx="1591500" cy="23424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3078365" y="1232446"/>
            <a:ext cx="1906905" cy="2661285"/>
          </a:xfrm>
          <a:custGeom>
            <a:avLst/>
            <a:gdLst/>
            <a:ahLst/>
            <a:cxnLst/>
            <a:rect l="l" t="t" r="r" b="b"/>
            <a:pathLst>
              <a:path w="1906904" h="2661285">
                <a:moveTo>
                  <a:pt x="0" y="0"/>
                </a:moveTo>
                <a:lnTo>
                  <a:pt x="1906523" y="0"/>
                </a:lnTo>
                <a:lnTo>
                  <a:pt x="1906523" y="2660904"/>
                </a:lnTo>
                <a:lnTo>
                  <a:pt x="0" y="266090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3271926" y="1318018"/>
            <a:ext cx="1591500" cy="22898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5379059" y="1232446"/>
            <a:ext cx="1906905" cy="2661285"/>
          </a:xfrm>
          <a:custGeom>
            <a:avLst/>
            <a:gdLst/>
            <a:ahLst/>
            <a:cxnLst/>
            <a:rect l="l" t="t" r="r" b="b"/>
            <a:pathLst>
              <a:path w="1906904" h="2661285">
                <a:moveTo>
                  <a:pt x="0" y="0"/>
                </a:moveTo>
                <a:lnTo>
                  <a:pt x="1906524" y="0"/>
                </a:lnTo>
                <a:lnTo>
                  <a:pt x="1906524" y="2660904"/>
                </a:lnTo>
                <a:lnTo>
                  <a:pt x="0" y="266090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5572633" y="1318018"/>
            <a:ext cx="1591500" cy="234241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7389545" y="1257020"/>
            <a:ext cx="1906905" cy="2661285"/>
          </a:xfrm>
          <a:custGeom>
            <a:avLst/>
            <a:gdLst/>
            <a:ahLst/>
            <a:cxnLst/>
            <a:rect l="l" t="t" r="r" b="b"/>
            <a:pathLst>
              <a:path w="1906904" h="2661285">
                <a:moveTo>
                  <a:pt x="0" y="0"/>
                </a:moveTo>
                <a:lnTo>
                  <a:pt x="1906524" y="0"/>
                </a:lnTo>
                <a:lnTo>
                  <a:pt x="1906524" y="2660904"/>
                </a:lnTo>
                <a:lnTo>
                  <a:pt x="0" y="266090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7595463" y="1318018"/>
            <a:ext cx="1591500" cy="234241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805357" y="4321632"/>
            <a:ext cx="617855" cy="2661285"/>
          </a:xfrm>
          <a:custGeom>
            <a:avLst/>
            <a:gdLst/>
            <a:ahLst/>
            <a:cxnLst/>
            <a:rect l="l" t="t" r="r" b="b"/>
            <a:pathLst>
              <a:path w="617855" h="2661284">
                <a:moveTo>
                  <a:pt x="0" y="2660904"/>
                </a:moveTo>
                <a:lnTo>
                  <a:pt x="617791" y="2660904"/>
                </a:lnTo>
                <a:lnTo>
                  <a:pt x="617791" y="0"/>
                </a:lnTo>
                <a:lnTo>
                  <a:pt x="0" y="0"/>
                </a:lnTo>
                <a:lnTo>
                  <a:pt x="0" y="2660904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995172" y="4414811"/>
            <a:ext cx="427990" cy="2342515"/>
          </a:xfrm>
          <a:custGeom>
            <a:avLst/>
            <a:gdLst/>
            <a:ahLst/>
            <a:cxnLst/>
            <a:rect l="l" t="t" r="r" b="b"/>
            <a:pathLst>
              <a:path w="427990" h="2342515">
                <a:moveTo>
                  <a:pt x="0" y="2342413"/>
                </a:moveTo>
                <a:lnTo>
                  <a:pt x="427977" y="2342413"/>
                </a:lnTo>
                <a:lnTo>
                  <a:pt x="427977" y="0"/>
                </a:lnTo>
                <a:lnTo>
                  <a:pt x="0" y="0"/>
                </a:lnTo>
                <a:lnTo>
                  <a:pt x="0" y="2342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1000256" y="4468120"/>
            <a:ext cx="1581319" cy="223579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1423149" y="4321632"/>
            <a:ext cx="617855" cy="2661285"/>
          </a:xfrm>
          <a:custGeom>
            <a:avLst/>
            <a:gdLst/>
            <a:ahLst/>
            <a:cxnLst/>
            <a:rect l="l" t="t" r="r" b="b"/>
            <a:pathLst>
              <a:path w="617855" h="2661284">
                <a:moveTo>
                  <a:pt x="0" y="2660904"/>
                </a:moveTo>
                <a:lnTo>
                  <a:pt x="617791" y="2660904"/>
                </a:lnTo>
                <a:lnTo>
                  <a:pt x="617791" y="0"/>
                </a:lnTo>
                <a:lnTo>
                  <a:pt x="0" y="0"/>
                </a:lnTo>
                <a:lnTo>
                  <a:pt x="0" y="2660904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1612950" y="4414811"/>
            <a:ext cx="427990" cy="2342515"/>
          </a:xfrm>
          <a:custGeom>
            <a:avLst/>
            <a:gdLst/>
            <a:ahLst/>
            <a:cxnLst/>
            <a:rect l="l" t="t" r="r" b="b"/>
            <a:pathLst>
              <a:path w="427989" h="2342515">
                <a:moveTo>
                  <a:pt x="0" y="2342413"/>
                </a:moveTo>
                <a:lnTo>
                  <a:pt x="427990" y="2342413"/>
                </a:lnTo>
                <a:lnTo>
                  <a:pt x="427990" y="0"/>
                </a:lnTo>
                <a:lnTo>
                  <a:pt x="0" y="0"/>
                </a:lnTo>
                <a:lnTo>
                  <a:pt x="0" y="2342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1618047" y="4468120"/>
            <a:ext cx="1581319" cy="22357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2040940" y="4321632"/>
            <a:ext cx="617855" cy="2661285"/>
          </a:xfrm>
          <a:custGeom>
            <a:avLst/>
            <a:gdLst/>
            <a:ahLst/>
            <a:cxnLst/>
            <a:rect l="l" t="t" r="r" b="b"/>
            <a:pathLst>
              <a:path w="617855" h="2661284">
                <a:moveTo>
                  <a:pt x="0" y="2660904"/>
                </a:moveTo>
                <a:lnTo>
                  <a:pt x="617791" y="2660904"/>
                </a:lnTo>
                <a:lnTo>
                  <a:pt x="617791" y="0"/>
                </a:lnTo>
                <a:lnTo>
                  <a:pt x="0" y="0"/>
                </a:lnTo>
                <a:lnTo>
                  <a:pt x="0" y="2660904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2230742" y="4414811"/>
            <a:ext cx="427990" cy="2342515"/>
          </a:xfrm>
          <a:custGeom>
            <a:avLst/>
            <a:gdLst/>
            <a:ahLst/>
            <a:cxnLst/>
            <a:rect l="l" t="t" r="r" b="b"/>
            <a:pathLst>
              <a:path w="427989" h="2342515">
                <a:moveTo>
                  <a:pt x="0" y="2342413"/>
                </a:moveTo>
                <a:lnTo>
                  <a:pt x="427989" y="2342413"/>
                </a:lnTo>
                <a:lnTo>
                  <a:pt x="427989" y="0"/>
                </a:lnTo>
                <a:lnTo>
                  <a:pt x="0" y="0"/>
                </a:lnTo>
                <a:lnTo>
                  <a:pt x="0" y="2342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2235838" y="4467401"/>
            <a:ext cx="1581319" cy="223723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2658732" y="4321632"/>
            <a:ext cx="617855" cy="2661285"/>
          </a:xfrm>
          <a:custGeom>
            <a:avLst/>
            <a:gdLst/>
            <a:ahLst/>
            <a:cxnLst/>
            <a:rect l="l" t="t" r="r" b="b"/>
            <a:pathLst>
              <a:path w="617854" h="2661284">
                <a:moveTo>
                  <a:pt x="0" y="2660904"/>
                </a:moveTo>
                <a:lnTo>
                  <a:pt x="617791" y="2660904"/>
                </a:lnTo>
                <a:lnTo>
                  <a:pt x="617791" y="0"/>
                </a:lnTo>
                <a:lnTo>
                  <a:pt x="0" y="0"/>
                </a:lnTo>
                <a:lnTo>
                  <a:pt x="0" y="2660904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2848533" y="4414811"/>
            <a:ext cx="427990" cy="2342515"/>
          </a:xfrm>
          <a:custGeom>
            <a:avLst/>
            <a:gdLst/>
            <a:ahLst/>
            <a:cxnLst/>
            <a:rect l="l" t="t" r="r" b="b"/>
            <a:pathLst>
              <a:path w="427989" h="2342515">
                <a:moveTo>
                  <a:pt x="0" y="2342413"/>
                </a:moveTo>
                <a:lnTo>
                  <a:pt x="427990" y="2342413"/>
                </a:lnTo>
                <a:lnTo>
                  <a:pt x="427990" y="0"/>
                </a:lnTo>
                <a:lnTo>
                  <a:pt x="0" y="0"/>
                </a:lnTo>
                <a:lnTo>
                  <a:pt x="0" y="2342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2853628" y="4467401"/>
            <a:ext cx="1581319" cy="223723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3276523" y="4321632"/>
            <a:ext cx="1906905" cy="2661285"/>
          </a:xfrm>
          <a:custGeom>
            <a:avLst/>
            <a:gdLst/>
            <a:ahLst/>
            <a:cxnLst/>
            <a:rect l="l" t="t" r="r" b="b"/>
            <a:pathLst>
              <a:path w="1906904" h="2661284">
                <a:moveTo>
                  <a:pt x="0" y="0"/>
                </a:moveTo>
                <a:lnTo>
                  <a:pt x="1906524" y="0"/>
                </a:lnTo>
                <a:lnTo>
                  <a:pt x="1906524" y="2660904"/>
                </a:lnTo>
                <a:lnTo>
                  <a:pt x="0" y="266090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3466325" y="4414811"/>
            <a:ext cx="1591500" cy="234241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7541993" y="7134356"/>
            <a:ext cx="2720975" cy="0"/>
          </a:xfrm>
          <a:custGeom>
            <a:avLst/>
            <a:gdLst/>
            <a:ahLst/>
            <a:cxnLst/>
            <a:rect l="l" t="t" r="r" b="b"/>
            <a:pathLst>
              <a:path w="2720975">
                <a:moveTo>
                  <a:pt x="272042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3204362" y="1476844"/>
            <a:ext cx="1975485" cy="2670175"/>
          </a:xfrm>
          <a:custGeom>
            <a:avLst/>
            <a:gdLst/>
            <a:ahLst/>
            <a:cxnLst/>
            <a:rect l="l" t="t" r="r" b="b"/>
            <a:pathLst>
              <a:path w="1975485" h="2670175">
                <a:moveTo>
                  <a:pt x="0" y="0"/>
                </a:moveTo>
                <a:lnTo>
                  <a:pt x="1975103" y="0"/>
                </a:lnTo>
                <a:lnTo>
                  <a:pt x="1975103" y="2670048"/>
                </a:lnTo>
                <a:lnTo>
                  <a:pt x="0" y="2670048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3397923" y="1562404"/>
            <a:ext cx="1659915" cy="235275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7655852" y="1501406"/>
            <a:ext cx="1975485" cy="2670175"/>
          </a:xfrm>
          <a:custGeom>
            <a:avLst/>
            <a:gdLst/>
            <a:ahLst/>
            <a:cxnLst/>
            <a:rect l="l" t="t" r="r" b="b"/>
            <a:pathLst>
              <a:path w="1975484" h="2670175">
                <a:moveTo>
                  <a:pt x="0" y="0"/>
                </a:moveTo>
                <a:lnTo>
                  <a:pt x="1975103" y="0"/>
                </a:lnTo>
                <a:lnTo>
                  <a:pt x="1975103" y="2670048"/>
                </a:lnTo>
                <a:lnTo>
                  <a:pt x="0" y="2670048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7861782" y="1562404"/>
            <a:ext cx="1659902" cy="235275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10122166" y="12"/>
            <a:ext cx="140335" cy="782320"/>
          </a:xfrm>
          <a:custGeom>
            <a:avLst/>
            <a:gdLst/>
            <a:ahLst/>
            <a:cxnLst/>
            <a:rect l="l" t="t" r="r" b="b"/>
            <a:pathLst>
              <a:path w="140334" h="782320">
                <a:moveTo>
                  <a:pt x="0" y="781799"/>
                </a:moveTo>
                <a:lnTo>
                  <a:pt x="140258" y="781799"/>
                </a:lnTo>
                <a:lnTo>
                  <a:pt x="140258" y="0"/>
                </a:lnTo>
                <a:lnTo>
                  <a:pt x="0" y="0"/>
                </a:lnTo>
                <a:lnTo>
                  <a:pt x="0" y="781799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432003" y="6172022"/>
            <a:ext cx="140335" cy="1388110"/>
          </a:xfrm>
          <a:custGeom>
            <a:avLst/>
            <a:gdLst/>
            <a:ahLst/>
            <a:cxnLst/>
            <a:rect l="l" t="t" r="r" b="b"/>
            <a:pathLst>
              <a:path w="140334" h="1388109">
                <a:moveTo>
                  <a:pt x="0" y="1387983"/>
                </a:moveTo>
                <a:lnTo>
                  <a:pt x="140258" y="1387983"/>
                </a:lnTo>
                <a:lnTo>
                  <a:pt x="140258" y="0"/>
                </a:lnTo>
                <a:lnTo>
                  <a:pt x="0" y="0"/>
                </a:lnTo>
                <a:lnTo>
                  <a:pt x="0" y="1387983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7349985" y="4268279"/>
            <a:ext cx="340360" cy="2748280"/>
          </a:xfrm>
          <a:custGeom>
            <a:avLst/>
            <a:gdLst/>
            <a:ahLst/>
            <a:cxnLst/>
            <a:rect l="l" t="t" r="r" b="b"/>
            <a:pathLst>
              <a:path w="340359" h="2748279">
                <a:moveTo>
                  <a:pt x="0" y="2747772"/>
                </a:moveTo>
                <a:lnTo>
                  <a:pt x="339978" y="2747772"/>
                </a:lnTo>
                <a:lnTo>
                  <a:pt x="339978" y="0"/>
                </a:lnTo>
                <a:lnTo>
                  <a:pt x="0" y="0"/>
                </a:lnTo>
                <a:lnTo>
                  <a:pt x="0" y="2747772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7588910" y="4399203"/>
            <a:ext cx="1577987" cy="234241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7689963" y="4268279"/>
            <a:ext cx="1998345" cy="2748280"/>
          </a:xfrm>
          <a:custGeom>
            <a:avLst/>
            <a:gdLst/>
            <a:ahLst/>
            <a:cxnLst/>
            <a:rect l="l" t="t" r="r" b="b"/>
            <a:pathLst>
              <a:path w="1998345" h="2748279">
                <a:moveTo>
                  <a:pt x="0" y="0"/>
                </a:moveTo>
                <a:lnTo>
                  <a:pt x="1997963" y="0"/>
                </a:lnTo>
                <a:lnTo>
                  <a:pt x="1997963" y="2747772"/>
                </a:lnTo>
                <a:lnTo>
                  <a:pt x="0" y="2747772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7928889" y="4399203"/>
            <a:ext cx="1591500" cy="234242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95995" y="2412009"/>
            <a:ext cx="2196465" cy="5148580"/>
          </a:xfrm>
          <a:custGeom>
            <a:avLst/>
            <a:gdLst/>
            <a:ahLst/>
            <a:cxnLst/>
            <a:rect l="l" t="t" r="r" b="b"/>
            <a:pathLst>
              <a:path w="2196465" h="5148580">
                <a:moveTo>
                  <a:pt x="2196007" y="0"/>
                </a:moveTo>
                <a:lnTo>
                  <a:pt x="0" y="0"/>
                </a:lnTo>
                <a:lnTo>
                  <a:pt x="0" y="5147995"/>
                </a:lnTo>
                <a:lnTo>
                  <a:pt x="2196007" y="5147995"/>
                </a:lnTo>
                <a:lnTo>
                  <a:pt x="2196007" y="0"/>
                </a:lnTo>
                <a:close/>
              </a:path>
            </a:pathLst>
          </a:custGeom>
          <a:solidFill>
            <a:srgbClr val="D0D0C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20001" y="0"/>
            <a:ext cx="1393190" cy="1440180"/>
          </a:xfrm>
          <a:custGeom>
            <a:avLst/>
            <a:gdLst/>
            <a:ahLst/>
            <a:cxnLst/>
            <a:rect l="l" t="t" r="r" b="b"/>
            <a:pathLst>
              <a:path w="1393189" h="1440180">
                <a:moveTo>
                  <a:pt x="0" y="1440002"/>
                </a:moveTo>
                <a:lnTo>
                  <a:pt x="1392872" y="1440002"/>
                </a:lnTo>
                <a:lnTo>
                  <a:pt x="1392872" y="0"/>
                </a:lnTo>
                <a:lnTo>
                  <a:pt x="0" y="0"/>
                </a:lnTo>
                <a:lnTo>
                  <a:pt x="0" y="1440002"/>
                </a:lnTo>
                <a:close/>
              </a:path>
            </a:pathLst>
          </a:custGeom>
          <a:solidFill>
            <a:srgbClr val="D0D0C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720001" y="1800225"/>
            <a:ext cx="5886448" cy="41113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15">
              <a:spcBef>
                <a:spcPts val="1175"/>
              </a:spcBef>
            </a:pPr>
            <a:r>
              <a:rPr sz="1200" dirty="0" err="1">
                <a:solidFill>
                  <a:srgbClr val="EA5B2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Структурное</a:t>
            </a:r>
            <a:r>
              <a:rPr sz="1200" dirty="0">
                <a:solidFill>
                  <a:srgbClr val="EA5B2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sz="1200" spc="-5" dirty="0">
                <a:solidFill>
                  <a:srgbClr val="EA5B2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подразделение </a:t>
            </a:r>
            <a:r>
              <a:rPr sz="1200" dirty="0">
                <a:solidFill>
                  <a:srgbClr val="EA5B2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завода </a:t>
            </a:r>
            <a:r>
              <a:rPr sz="1200" spc="-5" dirty="0">
                <a:solidFill>
                  <a:srgbClr val="EA5B2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производителя </a:t>
            </a:r>
            <a:r>
              <a:rPr lang="ru-RU" sz="1200" dirty="0">
                <a:solidFill>
                  <a:srgbClr val="EA5B2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на территории</a:t>
            </a:r>
            <a:r>
              <a:rPr sz="1200" dirty="0">
                <a:solidFill>
                  <a:srgbClr val="EA5B2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</a:t>
            </a:r>
            <a:r>
              <a:rPr sz="1200" spc="-5" dirty="0">
                <a:solidFill>
                  <a:srgbClr val="EA5B2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РФ</a:t>
            </a:r>
            <a:r>
              <a:rPr lang="ru-RU" sz="1200" spc="-5" dirty="0">
                <a:solidFill>
                  <a:srgbClr val="EA5B2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:</a:t>
            </a:r>
          </a:p>
          <a:p>
            <a:pPr marL="12700" marR="5715">
              <a:spcBef>
                <a:spcPts val="1175"/>
              </a:spcBef>
            </a:pPr>
            <a:r>
              <a:rPr sz="1200" dirty="0">
                <a:solidFill>
                  <a:srgbClr val="EA5B2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ООО </a:t>
            </a:r>
            <a:r>
              <a:rPr sz="1200" spc="-5" dirty="0">
                <a:solidFill>
                  <a:srgbClr val="EA5B2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“ПРОИЗВОДСТВЕННАЯ </a:t>
            </a:r>
            <a:r>
              <a:rPr sz="1200" dirty="0">
                <a:solidFill>
                  <a:srgbClr val="EA5B2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КОМПАНИЯ</a:t>
            </a:r>
            <a:r>
              <a:rPr sz="1200" spc="-80" dirty="0">
                <a:solidFill>
                  <a:srgbClr val="EA5B2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sz="1200" spc="-5" dirty="0">
                <a:solidFill>
                  <a:srgbClr val="EA5B2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ТЕПЛОСИЛА”</a:t>
            </a:r>
            <a:endParaRPr sz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2700" marR="5080">
              <a:spcBef>
                <a:spcPts val="1415"/>
              </a:spcBef>
            </a:pPr>
            <a:r>
              <a:rPr sz="1200" b="1" dirty="0">
                <a:solidFill>
                  <a:srgbClr val="6F6F6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Московская обл</a:t>
            </a:r>
            <a:r>
              <a:rPr sz="1200" b="0" dirty="0">
                <a:solidFill>
                  <a:srgbClr val="6F6F6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., Красногорский </a:t>
            </a:r>
            <a:r>
              <a:rPr sz="1200" b="0" spc="-5" dirty="0">
                <a:solidFill>
                  <a:srgbClr val="6F6F6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район,  почтовое </a:t>
            </a:r>
            <a:r>
              <a:rPr sz="1200" b="0" dirty="0">
                <a:solidFill>
                  <a:srgbClr val="6F6F6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отделение Путилково, </a:t>
            </a:r>
            <a:r>
              <a:rPr sz="1200" b="0" spc="-5" dirty="0">
                <a:solidFill>
                  <a:srgbClr val="6F6F6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БЦ </a:t>
            </a:r>
            <a:r>
              <a:rPr sz="1200" b="0" dirty="0">
                <a:solidFill>
                  <a:srgbClr val="6F6F6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“Гринвуд”, улица 69 км МКАД,  </a:t>
            </a:r>
            <a:r>
              <a:rPr sz="1200" b="0" spc="-5" dirty="0">
                <a:solidFill>
                  <a:srgbClr val="6F6F6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строение </a:t>
            </a:r>
            <a:r>
              <a:rPr sz="1200" b="0" dirty="0">
                <a:solidFill>
                  <a:srgbClr val="6F6F6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9, </a:t>
            </a:r>
            <a:r>
              <a:rPr sz="1200" b="0" spc="-5" dirty="0">
                <a:solidFill>
                  <a:srgbClr val="6F6F6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Литера </a:t>
            </a:r>
            <a:r>
              <a:rPr sz="1200" b="0" dirty="0">
                <a:solidFill>
                  <a:srgbClr val="6F6F6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11Б, 2 </a:t>
            </a:r>
            <a:r>
              <a:rPr sz="1200" b="0" spc="-5" dirty="0">
                <a:solidFill>
                  <a:srgbClr val="6F6F6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этаж, помещение</a:t>
            </a:r>
            <a:r>
              <a:rPr sz="1200" b="0" spc="-75" dirty="0">
                <a:solidFill>
                  <a:srgbClr val="6F6F6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sz="1200" b="0" dirty="0">
                <a:solidFill>
                  <a:srgbClr val="6F6F6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74</a:t>
            </a:r>
            <a:endParaRPr lang="ru-RU" sz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2700" lvl="0" algn="just">
              <a:spcBef>
                <a:spcPts val="1295"/>
              </a:spcBef>
            </a:pPr>
            <a:r>
              <a:rPr lang="ru-RU" sz="1200" b="1" dirty="0">
                <a:solidFill>
                  <a:srgbClr val="6F6F6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Единый </a:t>
            </a:r>
            <a:r>
              <a:rPr lang="ru-RU" sz="1200" b="1" spc="-5" dirty="0">
                <a:solidFill>
                  <a:srgbClr val="6F6F6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бесплатный </a:t>
            </a:r>
            <a:r>
              <a:rPr lang="ru-RU" sz="1200" b="1" dirty="0">
                <a:solidFill>
                  <a:srgbClr val="6F6F6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номер </a:t>
            </a:r>
            <a:r>
              <a:rPr lang="ru-RU" sz="1200" b="1" spc="-5" dirty="0">
                <a:solidFill>
                  <a:srgbClr val="6F6F6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по </a:t>
            </a:r>
            <a:r>
              <a:rPr lang="ru-RU" sz="1200" b="1" dirty="0">
                <a:solidFill>
                  <a:srgbClr val="6F6F6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России: 8 (800)</a:t>
            </a:r>
            <a:r>
              <a:rPr lang="ru-RU" sz="1200" b="1" spc="-85" dirty="0">
                <a:solidFill>
                  <a:srgbClr val="6F6F6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1200" b="1" dirty="0">
                <a:solidFill>
                  <a:srgbClr val="6F6F6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700-77-85</a:t>
            </a:r>
            <a:endParaRPr lang="ru-RU" sz="1200" b="1" dirty="0">
              <a:solidFill>
                <a:prstClr val="black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2700" algn="just">
              <a:spcBef>
                <a:spcPts val="1055"/>
              </a:spcBef>
            </a:pPr>
            <a:r>
              <a:rPr lang="ru-RU" sz="1200" b="1" dirty="0">
                <a:solidFill>
                  <a:srgbClr val="6F6F6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E-mail:</a:t>
            </a:r>
            <a:r>
              <a:rPr lang="ru-RU" sz="1200" b="1" spc="-100" dirty="0">
                <a:solidFill>
                  <a:srgbClr val="6F6F6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1200" b="1" dirty="0">
                <a:solidFill>
                  <a:srgbClr val="6F6F6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marketing@teplo-sila.com</a:t>
            </a:r>
          </a:p>
          <a:p>
            <a:pPr marL="12700" lvl="0" algn="just">
              <a:spcBef>
                <a:spcPts val="1055"/>
              </a:spcBef>
            </a:pPr>
            <a:endParaRPr lang="en-US" sz="1200" b="1" dirty="0">
              <a:solidFill>
                <a:prstClr val="black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2700" lvl="0" algn="just">
              <a:spcBef>
                <a:spcPts val="1055"/>
              </a:spcBef>
            </a:pPr>
            <a:endParaRPr lang="ru-RU" sz="1200" b="1" dirty="0">
              <a:solidFill>
                <a:prstClr val="black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2700" algn="just">
              <a:spcBef>
                <a:spcPts val="1055"/>
              </a:spcBef>
            </a:pPr>
            <a:r>
              <a:rPr lang="ru-RU" sz="1200" b="1" dirty="0">
                <a:solidFill>
                  <a:srgbClr val="EA5B2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Представительство в Уральском федеральном округе:</a:t>
            </a:r>
            <a:endParaRPr lang="ru-RU" sz="1200" b="1" spc="-5" dirty="0">
              <a:solidFill>
                <a:srgbClr val="EA5B24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2700" algn="just">
              <a:spcBef>
                <a:spcPts val="1055"/>
              </a:spcBef>
            </a:pPr>
            <a:r>
              <a:rPr lang="ru-RU" sz="1200" b="1" dirty="0">
                <a:solidFill>
                  <a:prstClr val="black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Щербинин Константин Андреевич</a:t>
            </a:r>
          </a:p>
          <a:p>
            <a:pPr marL="12700" lvl="0" algn="just">
              <a:spcBef>
                <a:spcPts val="1055"/>
              </a:spcBef>
            </a:pPr>
            <a:r>
              <a:rPr lang="ru-RU" sz="1200" b="1" dirty="0">
                <a:solidFill>
                  <a:prstClr val="black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Тел.: +7 (968) 807-22-59</a:t>
            </a:r>
          </a:p>
          <a:p>
            <a:pPr marL="12700" marR="5080" algn="just">
              <a:spcBef>
                <a:spcPts val="1055"/>
              </a:spcBef>
            </a:pPr>
            <a:r>
              <a:rPr lang="ru-RU" sz="1200" b="1" dirty="0">
                <a:solidFill>
                  <a:prstClr val="black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E-mail:</a:t>
            </a:r>
            <a:r>
              <a:rPr lang="en-US" sz="1200" b="1" dirty="0">
                <a:solidFill>
                  <a:prstClr val="black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k.sherbinin</a:t>
            </a:r>
            <a:r>
              <a:rPr lang="ru-RU" sz="1200" b="1" dirty="0">
                <a:solidFill>
                  <a:prstClr val="black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@teplo-sila.com</a:t>
            </a:r>
          </a:p>
          <a:p>
            <a:pPr marL="12700" marR="5080">
              <a:spcBef>
                <a:spcPts val="1415"/>
              </a:spcBef>
            </a:pPr>
            <a:endParaRPr sz="1400" dirty="0">
              <a:latin typeface="Open Sans Light"/>
              <a:cs typeface="Open Sans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980777" y="0"/>
            <a:ext cx="711835" cy="1273175"/>
          </a:xfrm>
          <a:custGeom>
            <a:avLst/>
            <a:gdLst/>
            <a:ahLst/>
            <a:cxnLst/>
            <a:rect l="l" t="t" r="r" b="b"/>
            <a:pathLst>
              <a:path w="711834" h="1273175">
                <a:moveTo>
                  <a:pt x="157474" y="0"/>
                </a:moveTo>
                <a:lnTo>
                  <a:pt x="93776" y="37357"/>
                </a:lnTo>
                <a:lnTo>
                  <a:pt x="54633" y="67925"/>
                </a:lnTo>
                <a:lnTo>
                  <a:pt x="25119" y="107092"/>
                </a:lnTo>
                <a:lnTo>
                  <a:pt x="6489" y="152638"/>
                </a:lnTo>
                <a:lnTo>
                  <a:pt x="0" y="202343"/>
                </a:lnTo>
                <a:lnTo>
                  <a:pt x="0" y="788994"/>
                </a:lnTo>
                <a:lnTo>
                  <a:pt x="6489" y="838701"/>
                </a:lnTo>
                <a:lnTo>
                  <a:pt x="25119" y="884251"/>
                </a:lnTo>
                <a:lnTo>
                  <a:pt x="54633" y="923418"/>
                </a:lnTo>
                <a:lnTo>
                  <a:pt x="93776" y="953980"/>
                </a:lnTo>
                <a:lnTo>
                  <a:pt x="593902" y="1247312"/>
                </a:lnTo>
                <a:lnTo>
                  <a:pt x="639505" y="1266446"/>
                </a:lnTo>
                <a:lnTo>
                  <a:pt x="687641" y="1272826"/>
                </a:lnTo>
                <a:lnTo>
                  <a:pt x="711225" y="1271273"/>
                </a:lnTo>
              </a:path>
            </a:pathLst>
          </a:custGeom>
          <a:ln w="17564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0032745" y="0"/>
            <a:ext cx="659765" cy="1482090"/>
          </a:xfrm>
          <a:custGeom>
            <a:avLst/>
            <a:gdLst/>
            <a:ahLst/>
            <a:cxnLst/>
            <a:rect l="l" t="t" r="r" b="b"/>
            <a:pathLst>
              <a:path w="659765" h="1482090">
                <a:moveTo>
                  <a:pt x="0" y="0"/>
                </a:moveTo>
                <a:lnTo>
                  <a:pt x="659256" y="0"/>
                </a:lnTo>
                <a:lnTo>
                  <a:pt x="659256" y="1481505"/>
                </a:lnTo>
                <a:lnTo>
                  <a:pt x="0" y="148150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0079204" y="0"/>
            <a:ext cx="613410" cy="1161415"/>
          </a:xfrm>
          <a:custGeom>
            <a:avLst/>
            <a:gdLst/>
            <a:ahLst/>
            <a:cxnLst/>
            <a:rect l="l" t="t" r="r" b="b"/>
            <a:pathLst>
              <a:path w="613409" h="1161415">
                <a:moveTo>
                  <a:pt x="612797" y="0"/>
                </a:moveTo>
                <a:lnTo>
                  <a:pt x="256170" y="0"/>
                </a:lnTo>
                <a:lnTo>
                  <a:pt x="80340" y="103088"/>
                </a:lnTo>
                <a:lnTo>
                  <a:pt x="46805" y="129267"/>
                </a:lnTo>
                <a:lnTo>
                  <a:pt x="21520" y="162816"/>
                </a:lnTo>
                <a:lnTo>
                  <a:pt x="5559" y="201832"/>
                </a:lnTo>
                <a:lnTo>
                  <a:pt x="0" y="244414"/>
                </a:lnTo>
                <a:lnTo>
                  <a:pt x="0" y="746927"/>
                </a:lnTo>
                <a:lnTo>
                  <a:pt x="5559" y="789509"/>
                </a:lnTo>
                <a:lnTo>
                  <a:pt x="21520" y="828526"/>
                </a:lnTo>
                <a:lnTo>
                  <a:pt x="46805" y="862079"/>
                </a:lnTo>
                <a:lnTo>
                  <a:pt x="80340" y="888266"/>
                </a:lnTo>
                <a:lnTo>
                  <a:pt x="508888" y="1139522"/>
                </a:lnTo>
                <a:lnTo>
                  <a:pt x="547971" y="1155907"/>
                </a:lnTo>
                <a:lnTo>
                  <a:pt x="589216" y="1161366"/>
                </a:lnTo>
                <a:lnTo>
                  <a:pt x="609976" y="1160002"/>
                </a:lnTo>
                <a:lnTo>
                  <a:pt x="612797" y="1159438"/>
                </a:lnTo>
                <a:lnTo>
                  <a:pt x="6127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7469306" y="3548088"/>
            <a:ext cx="1375410" cy="1554480"/>
          </a:xfrm>
          <a:custGeom>
            <a:avLst/>
            <a:gdLst/>
            <a:ahLst/>
            <a:cxnLst/>
            <a:rect l="l" t="t" r="r" b="b"/>
            <a:pathLst>
              <a:path w="1375409" h="1554479">
                <a:moveTo>
                  <a:pt x="687641" y="0"/>
                </a:moveTo>
                <a:lnTo>
                  <a:pt x="639505" y="6381"/>
                </a:lnTo>
                <a:lnTo>
                  <a:pt x="593902" y="25526"/>
                </a:lnTo>
                <a:lnTo>
                  <a:pt x="93776" y="318846"/>
                </a:lnTo>
                <a:lnTo>
                  <a:pt x="54633" y="349413"/>
                </a:lnTo>
                <a:lnTo>
                  <a:pt x="25119" y="388580"/>
                </a:lnTo>
                <a:lnTo>
                  <a:pt x="6489" y="434126"/>
                </a:lnTo>
                <a:lnTo>
                  <a:pt x="0" y="483831"/>
                </a:lnTo>
                <a:lnTo>
                  <a:pt x="0" y="1070483"/>
                </a:lnTo>
                <a:lnTo>
                  <a:pt x="6489" y="1120190"/>
                </a:lnTo>
                <a:lnTo>
                  <a:pt x="25119" y="1165739"/>
                </a:lnTo>
                <a:lnTo>
                  <a:pt x="54633" y="1204906"/>
                </a:lnTo>
                <a:lnTo>
                  <a:pt x="93776" y="1235468"/>
                </a:lnTo>
                <a:lnTo>
                  <a:pt x="593902" y="1528800"/>
                </a:lnTo>
                <a:lnTo>
                  <a:pt x="639505" y="1547934"/>
                </a:lnTo>
                <a:lnTo>
                  <a:pt x="687641" y="1554314"/>
                </a:lnTo>
                <a:lnTo>
                  <a:pt x="711870" y="1552719"/>
                </a:lnTo>
                <a:lnTo>
                  <a:pt x="759075" y="1539961"/>
                </a:lnTo>
                <a:lnTo>
                  <a:pt x="1281544" y="1235468"/>
                </a:lnTo>
                <a:lnTo>
                  <a:pt x="1320664" y="1204906"/>
                </a:lnTo>
                <a:lnTo>
                  <a:pt x="1350176" y="1165739"/>
                </a:lnTo>
                <a:lnTo>
                  <a:pt x="1368814" y="1120190"/>
                </a:lnTo>
                <a:lnTo>
                  <a:pt x="1375308" y="1070483"/>
                </a:lnTo>
                <a:lnTo>
                  <a:pt x="1375308" y="483831"/>
                </a:lnTo>
                <a:lnTo>
                  <a:pt x="1368814" y="434126"/>
                </a:lnTo>
                <a:lnTo>
                  <a:pt x="1350176" y="388580"/>
                </a:lnTo>
                <a:lnTo>
                  <a:pt x="1320664" y="349413"/>
                </a:lnTo>
                <a:lnTo>
                  <a:pt x="1281544" y="318846"/>
                </a:lnTo>
                <a:lnTo>
                  <a:pt x="781418" y="25526"/>
                </a:lnTo>
                <a:lnTo>
                  <a:pt x="735787" y="6381"/>
                </a:lnTo>
                <a:lnTo>
                  <a:pt x="687641" y="0"/>
                </a:lnTo>
              </a:path>
            </a:pathLst>
          </a:custGeom>
          <a:ln w="17564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7521282" y="3624021"/>
            <a:ext cx="1550035" cy="1687195"/>
          </a:xfrm>
          <a:custGeom>
            <a:avLst/>
            <a:gdLst/>
            <a:ahLst/>
            <a:cxnLst/>
            <a:rect l="l" t="t" r="r" b="b"/>
            <a:pathLst>
              <a:path w="1550034" h="1687195">
                <a:moveTo>
                  <a:pt x="0" y="0"/>
                </a:moveTo>
                <a:lnTo>
                  <a:pt x="1549907" y="0"/>
                </a:lnTo>
                <a:lnTo>
                  <a:pt x="1549907" y="1687068"/>
                </a:lnTo>
                <a:lnTo>
                  <a:pt x="0" y="1687068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7567734" y="3659536"/>
            <a:ext cx="1178560" cy="1331595"/>
          </a:xfrm>
          <a:custGeom>
            <a:avLst/>
            <a:gdLst/>
            <a:ahLst/>
            <a:cxnLst/>
            <a:rect l="l" t="t" r="r" b="b"/>
            <a:pathLst>
              <a:path w="1178559" h="1331595">
                <a:moveTo>
                  <a:pt x="589216" y="0"/>
                </a:moveTo>
                <a:lnTo>
                  <a:pt x="547971" y="5467"/>
                </a:lnTo>
                <a:lnTo>
                  <a:pt x="508888" y="21869"/>
                </a:lnTo>
                <a:lnTo>
                  <a:pt x="80340" y="273126"/>
                </a:lnTo>
                <a:lnTo>
                  <a:pt x="46805" y="299305"/>
                </a:lnTo>
                <a:lnTo>
                  <a:pt x="21520" y="332854"/>
                </a:lnTo>
                <a:lnTo>
                  <a:pt x="5559" y="371870"/>
                </a:lnTo>
                <a:lnTo>
                  <a:pt x="0" y="414451"/>
                </a:lnTo>
                <a:lnTo>
                  <a:pt x="0" y="916965"/>
                </a:lnTo>
                <a:lnTo>
                  <a:pt x="5559" y="959546"/>
                </a:lnTo>
                <a:lnTo>
                  <a:pt x="21520" y="998564"/>
                </a:lnTo>
                <a:lnTo>
                  <a:pt x="46805" y="1032117"/>
                </a:lnTo>
                <a:lnTo>
                  <a:pt x="80340" y="1058303"/>
                </a:lnTo>
                <a:lnTo>
                  <a:pt x="508888" y="1309560"/>
                </a:lnTo>
                <a:lnTo>
                  <a:pt x="547971" y="1325951"/>
                </a:lnTo>
                <a:lnTo>
                  <a:pt x="589216" y="1331417"/>
                </a:lnTo>
                <a:lnTo>
                  <a:pt x="609976" y="1330050"/>
                </a:lnTo>
                <a:lnTo>
                  <a:pt x="650424" y="1319121"/>
                </a:lnTo>
                <a:lnTo>
                  <a:pt x="1098118" y="1058303"/>
                </a:lnTo>
                <a:lnTo>
                  <a:pt x="1131636" y="1032117"/>
                </a:lnTo>
                <a:lnTo>
                  <a:pt x="1156923" y="998564"/>
                </a:lnTo>
                <a:lnTo>
                  <a:pt x="1172893" y="959546"/>
                </a:lnTo>
                <a:lnTo>
                  <a:pt x="1178458" y="916965"/>
                </a:lnTo>
                <a:lnTo>
                  <a:pt x="1178458" y="414451"/>
                </a:lnTo>
                <a:lnTo>
                  <a:pt x="1172893" y="371870"/>
                </a:lnTo>
                <a:lnTo>
                  <a:pt x="1156923" y="332854"/>
                </a:lnTo>
                <a:lnTo>
                  <a:pt x="1131636" y="299305"/>
                </a:lnTo>
                <a:lnTo>
                  <a:pt x="1098118" y="273126"/>
                </a:lnTo>
                <a:lnTo>
                  <a:pt x="669569" y="21869"/>
                </a:lnTo>
                <a:lnTo>
                  <a:pt x="630469" y="5467"/>
                </a:lnTo>
                <a:lnTo>
                  <a:pt x="5892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8165743" y="6429170"/>
            <a:ext cx="687705" cy="1130935"/>
          </a:xfrm>
          <a:custGeom>
            <a:avLst/>
            <a:gdLst/>
            <a:ahLst/>
            <a:cxnLst/>
            <a:rect l="l" t="t" r="r" b="b"/>
            <a:pathLst>
              <a:path w="687704" h="1130934">
                <a:moveTo>
                  <a:pt x="687641" y="0"/>
                </a:moveTo>
                <a:lnTo>
                  <a:pt x="639505" y="6381"/>
                </a:lnTo>
                <a:lnTo>
                  <a:pt x="593902" y="25526"/>
                </a:lnTo>
                <a:lnTo>
                  <a:pt x="93776" y="318846"/>
                </a:lnTo>
                <a:lnTo>
                  <a:pt x="54633" y="349413"/>
                </a:lnTo>
                <a:lnTo>
                  <a:pt x="25119" y="388580"/>
                </a:lnTo>
                <a:lnTo>
                  <a:pt x="6489" y="434126"/>
                </a:lnTo>
                <a:lnTo>
                  <a:pt x="0" y="483831"/>
                </a:lnTo>
                <a:lnTo>
                  <a:pt x="0" y="1070483"/>
                </a:lnTo>
                <a:lnTo>
                  <a:pt x="6489" y="1120190"/>
                </a:lnTo>
                <a:lnTo>
                  <a:pt x="10842" y="1130834"/>
                </a:lnTo>
              </a:path>
            </a:pathLst>
          </a:custGeom>
          <a:ln w="17564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8853384" y="6429170"/>
            <a:ext cx="687705" cy="1130935"/>
          </a:xfrm>
          <a:custGeom>
            <a:avLst/>
            <a:gdLst/>
            <a:ahLst/>
            <a:cxnLst/>
            <a:rect l="l" t="t" r="r" b="b"/>
            <a:pathLst>
              <a:path w="687704" h="1130934">
                <a:moveTo>
                  <a:pt x="676817" y="1130834"/>
                </a:moveTo>
                <a:lnTo>
                  <a:pt x="681172" y="1120190"/>
                </a:lnTo>
                <a:lnTo>
                  <a:pt x="687666" y="1070483"/>
                </a:lnTo>
                <a:lnTo>
                  <a:pt x="687666" y="483831"/>
                </a:lnTo>
                <a:lnTo>
                  <a:pt x="681172" y="434126"/>
                </a:lnTo>
                <a:lnTo>
                  <a:pt x="662535" y="388580"/>
                </a:lnTo>
                <a:lnTo>
                  <a:pt x="633022" y="349413"/>
                </a:lnTo>
                <a:lnTo>
                  <a:pt x="593902" y="318846"/>
                </a:lnTo>
                <a:lnTo>
                  <a:pt x="93776" y="25526"/>
                </a:lnTo>
                <a:lnTo>
                  <a:pt x="48145" y="6381"/>
                </a:lnTo>
                <a:lnTo>
                  <a:pt x="24228" y="1595"/>
                </a:lnTo>
                <a:lnTo>
                  <a:pt x="0" y="0"/>
                </a:lnTo>
              </a:path>
            </a:pathLst>
          </a:custGeom>
          <a:ln w="17564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8217713" y="6505105"/>
            <a:ext cx="1550035" cy="1055370"/>
          </a:xfrm>
          <a:custGeom>
            <a:avLst/>
            <a:gdLst/>
            <a:ahLst/>
            <a:cxnLst/>
            <a:rect l="l" t="t" r="r" b="b"/>
            <a:pathLst>
              <a:path w="1550034" h="1055370">
                <a:moveTo>
                  <a:pt x="0" y="1054900"/>
                </a:moveTo>
                <a:lnTo>
                  <a:pt x="0" y="0"/>
                </a:lnTo>
                <a:lnTo>
                  <a:pt x="1549907" y="0"/>
                </a:lnTo>
                <a:lnTo>
                  <a:pt x="1549907" y="1054900"/>
                </a:lnTo>
                <a:lnTo>
                  <a:pt x="0" y="1054900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8264170" y="6540620"/>
            <a:ext cx="1178560" cy="1019810"/>
          </a:xfrm>
          <a:custGeom>
            <a:avLst/>
            <a:gdLst/>
            <a:ahLst/>
            <a:cxnLst/>
            <a:rect l="l" t="t" r="r" b="b"/>
            <a:pathLst>
              <a:path w="1178559" h="1019809">
                <a:moveTo>
                  <a:pt x="589216" y="0"/>
                </a:moveTo>
                <a:lnTo>
                  <a:pt x="547971" y="5467"/>
                </a:lnTo>
                <a:lnTo>
                  <a:pt x="508888" y="21869"/>
                </a:lnTo>
                <a:lnTo>
                  <a:pt x="80340" y="273126"/>
                </a:lnTo>
                <a:lnTo>
                  <a:pt x="46805" y="299305"/>
                </a:lnTo>
                <a:lnTo>
                  <a:pt x="21520" y="332854"/>
                </a:lnTo>
                <a:lnTo>
                  <a:pt x="5559" y="371870"/>
                </a:lnTo>
                <a:lnTo>
                  <a:pt x="0" y="414451"/>
                </a:lnTo>
                <a:lnTo>
                  <a:pt x="0" y="916965"/>
                </a:lnTo>
                <a:lnTo>
                  <a:pt x="5559" y="959546"/>
                </a:lnTo>
                <a:lnTo>
                  <a:pt x="21520" y="998564"/>
                </a:lnTo>
                <a:lnTo>
                  <a:pt x="37210" y="1019384"/>
                </a:lnTo>
                <a:lnTo>
                  <a:pt x="1141232" y="1019384"/>
                </a:lnTo>
                <a:lnTo>
                  <a:pt x="1156923" y="998564"/>
                </a:lnTo>
                <a:lnTo>
                  <a:pt x="1172893" y="959546"/>
                </a:lnTo>
                <a:lnTo>
                  <a:pt x="1178458" y="916965"/>
                </a:lnTo>
                <a:lnTo>
                  <a:pt x="1178458" y="414451"/>
                </a:lnTo>
                <a:lnTo>
                  <a:pt x="1172893" y="371870"/>
                </a:lnTo>
                <a:lnTo>
                  <a:pt x="1156923" y="332854"/>
                </a:lnTo>
                <a:lnTo>
                  <a:pt x="1131636" y="299305"/>
                </a:lnTo>
                <a:lnTo>
                  <a:pt x="1098118" y="273126"/>
                </a:lnTo>
                <a:lnTo>
                  <a:pt x="669569" y="21869"/>
                </a:lnTo>
                <a:lnTo>
                  <a:pt x="630469" y="5467"/>
                </a:lnTo>
                <a:lnTo>
                  <a:pt x="5892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5714777" y="0"/>
            <a:ext cx="1375410" cy="777240"/>
          </a:xfrm>
          <a:custGeom>
            <a:avLst/>
            <a:gdLst/>
            <a:ahLst/>
            <a:cxnLst/>
            <a:rect l="l" t="t" r="r" b="b"/>
            <a:pathLst>
              <a:path w="1375409" h="777240">
                <a:moveTo>
                  <a:pt x="0" y="0"/>
                </a:moveTo>
                <a:lnTo>
                  <a:pt x="0" y="293333"/>
                </a:lnTo>
                <a:lnTo>
                  <a:pt x="6489" y="343040"/>
                </a:lnTo>
                <a:lnTo>
                  <a:pt x="25119" y="388589"/>
                </a:lnTo>
                <a:lnTo>
                  <a:pt x="54633" y="427757"/>
                </a:lnTo>
                <a:lnTo>
                  <a:pt x="93776" y="458319"/>
                </a:lnTo>
                <a:lnTo>
                  <a:pt x="593902" y="751651"/>
                </a:lnTo>
                <a:lnTo>
                  <a:pt x="639505" y="770785"/>
                </a:lnTo>
                <a:lnTo>
                  <a:pt x="687641" y="777165"/>
                </a:lnTo>
                <a:lnTo>
                  <a:pt x="711870" y="775570"/>
                </a:lnTo>
                <a:lnTo>
                  <a:pt x="759075" y="762811"/>
                </a:lnTo>
                <a:lnTo>
                  <a:pt x="1281544" y="458319"/>
                </a:lnTo>
                <a:lnTo>
                  <a:pt x="1320664" y="427757"/>
                </a:lnTo>
                <a:lnTo>
                  <a:pt x="1350176" y="388589"/>
                </a:lnTo>
                <a:lnTo>
                  <a:pt x="1368814" y="343040"/>
                </a:lnTo>
                <a:lnTo>
                  <a:pt x="1375308" y="293333"/>
                </a:lnTo>
                <a:lnTo>
                  <a:pt x="1375308" y="0"/>
                </a:lnTo>
              </a:path>
            </a:pathLst>
          </a:custGeom>
          <a:ln w="17564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5766752" y="0"/>
            <a:ext cx="1550035" cy="986155"/>
          </a:xfrm>
          <a:custGeom>
            <a:avLst/>
            <a:gdLst/>
            <a:ahLst/>
            <a:cxnLst/>
            <a:rect l="l" t="t" r="r" b="b"/>
            <a:pathLst>
              <a:path w="1550034" h="986155">
                <a:moveTo>
                  <a:pt x="0" y="985849"/>
                </a:moveTo>
                <a:lnTo>
                  <a:pt x="1549907" y="985849"/>
                </a:lnTo>
                <a:lnTo>
                  <a:pt x="1549907" y="0"/>
                </a:lnTo>
                <a:lnTo>
                  <a:pt x="0" y="0"/>
                </a:lnTo>
                <a:lnTo>
                  <a:pt x="0" y="985849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5813205" y="0"/>
            <a:ext cx="1178560" cy="666115"/>
          </a:xfrm>
          <a:custGeom>
            <a:avLst/>
            <a:gdLst/>
            <a:ahLst/>
            <a:cxnLst/>
            <a:rect l="l" t="t" r="r" b="b"/>
            <a:pathLst>
              <a:path w="1178559" h="666115">
                <a:moveTo>
                  <a:pt x="1178458" y="0"/>
                </a:moveTo>
                <a:lnTo>
                  <a:pt x="0" y="0"/>
                </a:lnTo>
                <a:lnTo>
                  <a:pt x="0" y="251264"/>
                </a:lnTo>
                <a:lnTo>
                  <a:pt x="5559" y="293845"/>
                </a:lnTo>
                <a:lnTo>
                  <a:pt x="21520" y="332863"/>
                </a:lnTo>
                <a:lnTo>
                  <a:pt x="46805" y="366416"/>
                </a:lnTo>
                <a:lnTo>
                  <a:pt x="80340" y="392602"/>
                </a:lnTo>
                <a:lnTo>
                  <a:pt x="508888" y="643859"/>
                </a:lnTo>
                <a:lnTo>
                  <a:pt x="547971" y="660250"/>
                </a:lnTo>
                <a:lnTo>
                  <a:pt x="589216" y="665715"/>
                </a:lnTo>
                <a:lnTo>
                  <a:pt x="609976" y="664349"/>
                </a:lnTo>
                <a:lnTo>
                  <a:pt x="650424" y="653419"/>
                </a:lnTo>
                <a:lnTo>
                  <a:pt x="1098118" y="392602"/>
                </a:lnTo>
                <a:lnTo>
                  <a:pt x="1131636" y="366416"/>
                </a:lnTo>
                <a:lnTo>
                  <a:pt x="1156923" y="332863"/>
                </a:lnTo>
                <a:lnTo>
                  <a:pt x="1172893" y="293845"/>
                </a:lnTo>
                <a:lnTo>
                  <a:pt x="1178458" y="251264"/>
                </a:lnTo>
                <a:lnTo>
                  <a:pt x="11784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2894778" y="7064788"/>
            <a:ext cx="687705" cy="495300"/>
          </a:xfrm>
          <a:custGeom>
            <a:avLst/>
            <a:gdLst/>
            <a:ahLst/>
            <a:cxnLst/>
            <a:rect l="l" t="t" r="r" b="b"/>
            <a:pathLst>
              <a:path w="687704" h="495300">
                <a:moveTo>
                  <a:pt x="687641" y="0"/>
                </a:moveTo>
                <a:lnTo>
                  <a:pt x="639505" y="6381"/>
                </a:lnTo>
                <a:lnTo>
                  <a:pt x="593902" y="25526"/>
                </a:lnTo>
                <a:lnTo>
                  <a:pt x="93776" y="318846"/>
                </a:lnTo>
                <a:lnTo>
                  <a:pt x="54633" y="349413"/>
                </a:lnTo>
                <a:lnTo>
                  <a:pt x="25119" y="388580"/>
                </a:lnTo>
                <a:lnTo>
                  <a:pt x="6489" y="434126"/>
                </a:lnTo>
                <a:lnTo>
                  <a:pt x="0" y="483831"/>
                </a:lnTo>
                <a:lnTo>
                  <a:pt x="0" y="495216"/>
                </a:lnTo>
              </a:path>
            </a:pathLst>
          </a:custGeom>
          <a:ln w="17564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3582419" y="7064788"/>
            <a:ext cx="687705" cy="495300"/>
          </a:xfrm>
          <a:custGeom>
            <a:avLst/>
            <a:gdLst/>
            <a:ahLst/>
            <a:cxnLst/>
            <a:rect l="l" t="t" r="r" b="b"/>
            <a:pathLst>
              <a:path w="687704" h="495300">
                <a:moveTo>
                  <a:pt x="687666" y="495216"/>
                </a:moveTo>
                <a:lnTo>
                  <a:pt x="687666" y="483831"/>
                </a:lnTo>
                <a:lnTo>
                  <a:pt x="681172" y="434126"/>
                </a:lnTo>
                <a:lnTo>
                  <a:pt x="662535" y="388580"/>
                </a:lnTo>
                <a:lnTo>
                  <a:pt x="633022" y="349413"/>
                </a:lnTo>
                <a:lnTo>
                  <a:pt x="593902" y="318846"/>
                </a:lnTo>
                <a:lnTo>
                  <a:pt x="93776" y="25526"/>
                </a:lnTo>
                <a:lnTo>
                  <a:pt x="48145" y="6381"/>
                </a:lnTo>
                <a:lnTo>
                  <a:pt x="24228" y="1595"/>
                </a:lnTo>
                <a:lnTo>
                  <a:pt x="0" y="0"/>
                </a:lnTo>
              </a:path>
            </a:pathLst>
          </a:custGeom>
          <a:ln w="17564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2946755" y="7140719"/>
            <a:ext cx="1550035" cy="419734"/>
          </a:xfrm>
          <a:custGeom>
            <a:avLst/>
            <a:gdLst/>
            <a:ahLst/>
            <a:cxnLst/>
            <a:rect l="l" t="t" r="r" b="b"/>
            <a:pathLst>
              <a:path w="1550035" h="419734">
                <a:moveTo>
                  <a:pt x="0" y="0"/>
                </a:moveTo>
                <a:lnTo>
                  <a:pt x="1549907" y="0"/>
                </a:lnTo>
                <a:lnTo>
                  <a:pt x="1549907" y="419285"/>
                </a:lnTo>
                <a:lnTo>
                  <a:pt x="0" y="41928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2997210" y="7176237"/>
            <a:ext cx="1170940" cy="384175"/>
          </a:xfrm>
          <a:custGeom>
            <a:avLst/>
            <a:gdLst/>
            <a:ahLst/>
            <a:cxnLst/>
            <a:rect l="l" t="t" r="r" b="b"/>
            <a:pathLst>
              <a:path w="1170939" h="384175">
                <a:moveTo>
                  <a:pt x="585210" y="0"/>
                </a:moveTo>
                <a:lnTo>
                  <a:pt x="543965" y="5467"/>
                </a:lnTo>
                <a:lnTo>
                  <a:pt x="504882" y="21869"/>
                </a:lnTo>
                <a:lnTo>
                  <a:pt x="76334" y="273126"/>
                </a:lnTo>
                <a:lnTo>
                  <a:pt x="42799" y="299305"/>
                </a:lnTo>
                <a:lnTo>
                  <a:pt x="17513" y="332854"/>
                </a:lnTo>
                <a:lnTo>
                  <a:pt x="1553" y="371870"/>
                </a:lnTo>
                <a:lnTo>
                  <a:pt x="0" y="383767"/>
                </a:lnTo>
                <a:lnTo>
                  <a:pt x="1170442" y="383767"/>
                </a:lnTo>
                <a:lnTo>
                  <a:pt x="1152917" y="332854"/>
                </a:lnTo>
                <a:lnTo>
                  <a:pt x="1127630" y="299305"/>
                </a:lnTo>
                <a:lnTo>
                  <a:pt x="1094112" y="273126"/>
                </a:lnTo>
                <a:lnTo>
                  <a:pt x="665563" y="21869"/>
                </a:lnTo>
                <a:lnTo>
                  <a:pt x="626463" y="5467"/>
                </a:lnTo>
                <a:lnTo>
                  <a:pt x="5852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9558613" y="1717944"/>
            <a:ext cx="1133475" cy="1554480"/>
          </a:xfrm>
          <a:custGeom>
            <a:avLst/>
            <a:gdLst/>
            <a:ahLst/>
            <a:cxnLst/>
            <a:rect l="l" t="t" r="r" b="b"/>
            <a:pathLst>
              <a:path w="1133475" h="1554479">
                <a:moveTo>
                  <a:pt x="687641" y="0"/>
                </a:moveTo>
                <a:lnTo>
                  <a:pt x="639505" y="6381"/>
                </a:lnTo>
                <a:lnTo>
                  <a:pt x="593902" y="25526"/>
                </a:lnTo>
                <a:lnTo>
                  <a:pt x="93776" y="318846"/>
                </a:lnTo>
                <a:lnTo>
                  <a:pt x="54633" y="349413"/>
                </a:lnTo>
                <a:lnTo>
                  <a:pt x="25119" y="388580"/>
                </a:lnTo>
                <a:lnTo>
                  <a:pt x="6489" y="434126"/>
                </a:lnTo>
                <a:lnTo>
                  <a:pt x="0" y="483831"/>
                </a:lnTo>
                <a:lnTo>
                  <a:pt x="0" y="1070483"/>
                </a:lnTo>
                <a:lnTo>
                  <a:pt x="6489" y="1120190"/>
                </a:lnTo>
                <a:lnTo>
                  <a:pt x="25119" y="1165739"/>
                </a:lnTo>
                <a:lnTo>
                  <a:pt x="54633" y="1204906"/>
                </a:lnTo>
                <a:lnTo>
                  <a:pt x="93776" y="1235468"/>
                </a:lnTo>
                <a:lnTo>
                  <a:pt x="593902" y="1528800"/>
                </a:lnTo>
                <a:lnTo>
                  <a:pt x="639505" y="1547934"/>
                </a:lnTo>
                <a:lnTo>
                  <a:pt x="687641" y="1554314"/>
                </a:lnTo>
                <a:lnTo>
                  <a:pt x="711870" y="1552719"/>
                </a:lnTo>
                <a:lnTo>
                  <a:pt x="735787" y="1547934"/>
                </a:lnTo>
                <a:lnTo>
                  <a:pt x="759075" y="1539961"/>
                </a:lnTo>
                <a:lnTo>
                  <a:pt x="781418" y="1528800"/>
                </a:lnTo>
                <a:lnTo>
                  <a:pt x="1133390" y="1322363"/>
                </a:lnTo>
              </a:path>
            </a:pathLst>
          </a:custGeom>
          <a:ln w="17564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10246254" y="1717944"/>
            <a:ext cx="445770" cy="232410"/>
          </a:xfrm>
          <a:custGeom>
            <a:avLst/>
            <a:gdLst/>
            <a:ahLst/>
            <a:cxnLst/>
            <a:rect l="l" t="t" r="r" b="b"/>
            <a:pathLst>
              <a:path w="445770" h="232410">
                <a:moveTo>
                  <a:pt x="445748" y="231955"/>
                </a:moveTo>
                <a:lnTo>
                  <a:pt x="93776" y="25526"/>
                </a:lnTo>
                <a:lnTo>
                  <a:pt x="71433" y="14358"/>
                </a:lnTo>
                <a:lnTo>
                  <a:pt x="48145" y="6381"/>
                </a:lnTo>
                <a:lnTo>
                  <a:pt x="24228" y="1595"/>
                </a:lnTo>
                <a:lnTo>
                  <a:pt x="0" y="0"/>
                </a:lnTo>
              </a:path>
            </a:pathLst>
          </a:custGeom>
          <a:ln w="17564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9610585" y="1793875"/>
            <a:ext cx="1082040" cy="1687195"/>
          </a:xfrm>
          <a:custGeom>
            <a:avLst/>
            <a:gdLst/>
            <a:ahLst/>
            <a:cxnLst/>
            <a:rect l="l" t="t" r="r" b="b"/>
            <a:pathLst>
              <a:path w="1082040" h="1687195">
                <a:moveTo>
                  <a:pt x="0" y="1687067"/>
                </a:moveTo>
                <a:lnTo>
                  <a:pt x="0" y="0"/>
                </a:lnTo>
                <a:lnTo>
                  <a:pt x="1081417" y="0"/>
                </a:lnTo>
                <a:lnTo>
                  <a:pt x="1081417" y="1687067"/>
                </a:lnTo>
                <a:lnTo>
                  <a:pt x="0" y="1687067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9657040" y="1829394"/>
            <a:ext cx="1035050" cy="1331595"/>
          </a:xfrm>
          <a:custGeom>
            <a:avLst/>
            <a:gdLst/>
            <a:ahLst/>
            <a:cxnLst/>
            <a:rect l="l" t="t" r="r" b="b"/>
            <a:pathLst>
              <a:path w="1035050" h="1331595">
                <a:moveTo>
                  <a:pt x="589216" y="0"/>
                </a:moveTo>
                <a:lnTo>
                  <a:pt x="547971" y="5467"/>
                </a:lnTo>
                <a:lnTo>
                  <a:pt x="508888" y="21869"/>
                </a:lnTo>
                <a:lnTo>
                  <a:pt x="80340" y="273126"/>
                </a:lnTo>
                <a:lnTo>
                  <a:pt x="46805" y="299305"/>
                </a:lnTo>
                <a:lnTo>
                  <a:pt x="21520" y="332854"/>
                </a:lnTo>
                <a:lnTo>
                  <a:pt x="5559" y="371870"/>
                </a:lnTo>
                <a:lnTo>
                  <a:pt x="0" y="414451"/>
                </a:lnTo>
                <a:lnTo>
                  <a:pt x="0" y="916965"/>
                </a:lnTo>
                <a:lnTo>
                  <a:pt x="5559" y="959546"/>
                </a:lnTo>
                <a:lnTo>
                  <a:pt x="21520" y="998564"/>
                </a:lnTo>
                <a:lnTo>
                  <a:pt x="46805" y="1032117"/>
                </a:lnTo>
                <a:lnTo>
                  <a:pt x="80340" y="1058303"/>
                </a:lnTo>
                <a:lnTo>
                  <a:pt x="508888" y="1309560"/>
                </a:lnTo>
                <a:lnTo>
                  <a:pt x="547971" y="1325945"/>
                </a:lnTo>
                <a:lnTo>
                  <a:pt x="589216" y="1331404"/>
                </a:lnTo>
                <a:lnTo>
                  <a:pt x="609976" y="1330039"/>
                </a:lnTo>
                <a:lnTo>
                  <a:pt x="630469" y="1325945"/>
                </a:lnTo>
                <a:lnTo>
                  <a:pt x="650424" y="1319119"/>
                </a:lnTo>
                <a:lnTo>
                  <a:pt x="669569" y="1309560"/>
                </a:lnTo>
                <a:lnTo>
                  <a:pt x="1034962" y="1095331"/>
                </a:lnTo>
                <a:lnTo>
                  <a:pt x="1034962" y="236098"/>
                </a:lnTo>
                <a:lnTo>
                  <a:pt x="669569" y="21869"/>
                </a:lnTo>
                <a:lnTo>
                  <a:pt x="630469" y="5467"/>
                </a:lnTo>
                <a:lnTo>
                  <a:pt x="5892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9558613" y="4334026"/>
            <a:ext cx="1133475" cy="1554480"/>
          </a:xfrm>
          <a:custGeom>
            <a:avLst/>
            <a:gdLst/>
            <a:ahLst/>
            <a:cxnLst/>
            <a:rect l="l" t="t" r="r" b="b"/>
            <a:pathLst>
              <a:path w="1133475" h="1554479">
                <a:moveTo>
                  <a:pt x="687641" y="0"/>
                </a:moveTo>
                <a:lnTo>
                  <a:pt x="639505" y="6381"/>
                </a:lnTo>
                <a:lnTo>
                  <a:pt x="593902" y="25526"/>
                </a:lnTo>
                <a:lnTo>
                  <a:pt x="93776" y="318846"/>
                </a:lnTo>
                <a:lnTo>
                  <a:pt x="54633" y="349413"/>
                </a:lnTo>
                <a:lnTo>
                  <a:pt x="25119" y="388580"/>
                </a:lnTo>
                <a:lnTo>
                  <a:pt x="6489" y="434126"/>
                </a:lnTo>
                <a:lnTo>
                  <a:pt x="0" y="483831"/>
                </a:lnTo>
                <a:lnTo>
                  <a:pt x="0" y="1070482"/>
                </a:lnTo>
                <a:lnTo>
                  <a:pt x="6489" y="1120190"/>
                </a:lnTo>
                <a:lnTo>
                  <a:pt x="25119" y="1165739"/>
                </a:lnTo>
                <a:lnTo>
                  <a:pt x="54633" y="1204906"/>
                </a:lnTo>
                <a:lnTo>
                  <a:pt x="93776" y="1235468"/>
                </a:lnTo>
                <a:lnTo>
                  <a:pt x="593902" y="1528800"/>
                </a:lnTo>
                <a:lnTo>
                  <a:pt x="639505" y="1547934"/>
                </a:lnTo>
                <a:lnTo>
                  <a:pt x="687641" y="1554314"/>
                </a:lnTo>
                <a:lnTo>
                  <a:pt x="711870" y="1552719"/>
                </a:lnTo>
                <a:lnTo>
                  <a:pt x="735787" y="1547934"/>
                </a:lnTo>
                <a:lnTo>
                  <a:pt x="759075" y="1539961"/>
                </a:lnTo>
                <a:lnTo>
                  <a:pt x="781418" y="1528800"/>
                </a:lnTo>
                <a:lnTo>
                  <a:pt x="1133390" y="1322363"/>
                </a:lnTo>
              </a:path>
            </a:pathLst>
          </a:custGeom>
          <a:ln w="17564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10246254" y="4334026"/>
            <a:ext cx="445770" cy="232410"/>
          </a:xfrm>
          <a:custGeom>
            <a:avLst/>
            <a:gdLst/>
            <a:ahLst/>
            <a:cxnLst/>
            <a:rect l="l" t="t" r="r" b="b"/>
            <a:pathLst>
              <a:path w="445770" h="232410">
                <a:moveTo>
                  <a:pt x="445748" y="231955"/>
                </a:moveTo>
                <a:lnTo>
                  <a:pt x="93776" y="25526"/>
                </a:lnTo>
                <a:lnTo>
                  <a:pt x="71433" y="14358"/>
                </a:lnTo>
                <a:lnTo>
                  <a:pt x="48145" y="6381"/>
                </a:lnTo>
                <a:lnTo>
                  <a:pt x="24228" y="1595"/>
                </a:lnTo>
                <a:lnTo>
                  <a:pt x="0" y="0"/>
                </a:lnTo>
              </a:path>
            </a:pathLst>
          </a:custGeom>
          <a:ln w="17564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9610585" y="4409960"/>
            <a:ext cx="1082040" cy="1687195"/>
          </a:xfrm>
          <a:custGeom>
            <a:avLst/>
            <a:gdLst/>
            <a:ahLst/>
            <a:cxnLst/>
            <a:rect l="l" t="t" r="r" b="b"/>
            <a:pathLst>
              <a:path w="1082040" h="1687195">
                <a:moveTo>
                  <a:pt x="0" y="1687067"/>
                </a:moveTo>
                <a:lnTo>
                  <a:pt x="0" y="0"/>
                </a:lnTo>
                <a:lnTo>
                  <a:pt x="1081417" y="0"/>
                </a:lnTo>
                <a:lnTo>
                  <a:pt x="1081417" y="1687067"/>
                </a:lnTo>
                <a:lnTo>
                  <a:pt x="0" y="1687067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9657040" y="4445476"/>
            <a:ext cx="1035050" cy="1331595"/>
          </a:xfrm>
          <a:custGeom>
            <a:avLst/>
            <a:gdLst/>
            <a:ahLst/>
            <a:cxnLst/>
            <a:rect l="l" t="t" r="r" b="b"/>
            <a:pathLst>
              <a:path w="1035050" h="1331595">
                <a:moveTo>
                  <a:pt x="589216" y="0"/>
                </a:moveTo>
                <a:lnTo>
                  <a:pt x="547971" y="5467"/>
                </a:lnTo>
                <a:lnTo>
                  <a:pt x="508888" y="21869"/>
                </a:lnTo>
                <a:lnTo>
                  <a:pt x="80340" y="273126"/>
                </a:lnTo>
                <a:lnTo>
                  <a:pt x="46805" y="299305"/>
                </a:lnTo>
                <a:lnTo>
                  <a:pt x="21520" y="332854"/>
                </a:lnTo>
                <a:lnTo>
                  <a:pt x="5559" y="371870"/>
                </a:lnTo>
                <a:lnTo>
                  <a:pt x="0" y="414451"/>
                </a:lnTo>
                <a:lnTo>
                  <a:pt x="0" y="916965"/>
                </a:lnTo>
                <a:lnTo>
                  <a:pt x="5559" y="959546"/>
                </a:lnTo>
                <a:lnTo>
                  <a:pt x="21520" y="998564"/>
                </a:lnTo>
                <a:lnTo>
                  <a:pt x="46805" y="1032117"/>
                </a:lnTo>
                <a:lnTo>
                  <a:pt x="80340" y="1058303"/>
                </a:lnTo>
                <a:lnTo>
                  <a:pt x="508888" y="1309560"/>
                </a:lnTo>
                <a:lnTo>
                  <a:pt x="547971" y="1325951"/>
                </a:lnTo>
                <a:lnTo>
                  <a:pt x="589216" y="1331417"/>
                </a:lnTo>
                <a:lnTo>
                  <a:pt x="609976" y="1330050"/>
                </a:lnTo>
                <a:lnTo>
                  <a:pt x="630469" y="1325951"/>
                </a:lnTo>
                <a:lnTo>
                  <a:pt x="650424" y="1319121"/>
                </a:lnTo>
                <a:lnTo>
                  <a:pt x="669569" y="1309560"/>
                </a:lnTo>
                <a:lnTo>
                  <a:pt x="1034962" y="1095331"/>
                </a:lnTo>
                <a:lnTo>
                  <a:pt x="1034962" y="236098"/>
                </a:lnTo>
                <a:lnTo>
                  <a:pt x="669569" y="21869"/>
                </a:lnTo>
                <a:lnTo>
                  <a:pt x="630469" y="5467"/>
                </a:lnTo>
                <a:lnTo>
                  <a:pt x="5892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10301555" y="3172003"/>
            <a:ext cx="390525" cy="1264920"/>
          </a:xfrm>
          <a:custGeom>
            <a:avLst/>
            <a:gdLst/>
            <a:ahLst/>
            <a:cxnLst/>
            <a:rect l="l" t="t" r="r" b="b"/>
            <a:pathLst>
              <a:path w="390525" h="1264920">
                <a:moveTo>
                  <a:pt x="390447" y="0"/>
                </a:moveTo>
                <a:lnTo>
                  <a:pt x="93776" y="173994"/>
                </a:lnTo>
                <a:lnTo>
                  <a:pt x="54633" y="204561"/>
                </a:lnTo>
                <a:lnTo>
                  <a:pt x="25119" y="243728"/>
                </a:lnTo>
                <a:lnTo>
                  <a:pt x="6489" y="289275"/>
                </a:lnTo>
                <a:lnTo>
                  <a:pt x="0" y="338980"/>
                </a:lnTo>
                <a:lnTo>
                  <a:pt x="0" y="925631"/>
                </a:lnTo>
                <a:lnTo>
                  <a:pt x="6489" y="975338"/>
                </a:lnTo>
                <a:lnTo>
                  <a:pt x="25119" y="1020887"/>
                </a:lnTo>
                <a:lnTo>
                  <a:pt x="54633" y="1060055"/>
                </a:lnTo>
                <a:lnTo>
                  <a:pt x="93776" y="1090617"/>
                </a:lnTo>
                <a:lnTo>
                  <a:pt x="390447" y="1264619"/>
                </a:lnTo>
              </a:path>
            </a:pathLst>
          </a:custGeom>
          <a:ln w="17564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10353535" y="3103079"/>
            <a:ext cx="339090" cy="1687195"/>
          </a:xfrm>
          <a:custGeom>
            <a:avLst/>
            <a:gdLst/>
            <a:ahLst/>
            <a:cxnLst/>
            <a:rect l="l" t="t" r="r" b="b"/>
            <a:pathLst>
              <a:path w="339090" h="1687195">
                <a:moveTo>
                  <a:pt x="0" y="1687067"/>
                </a:moveTo>
                <a:lnTo>
                  <a:pt x="0" y="0"/>
                </a:lnTo>
                <a:lnTo>
                  <a:pt x="338467" y="0"/>
                </a:lnTo>
                <a:lnTo>
                  <a:pt x="338467" y="1687067"/>
                </a:lnTo>
                <a:lnTo>
                  <a:pt x="0" y="1687067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10399983" y="3287619"/>
            <a:ext cx="292100" cy="1033780"/>
          </a:xfrm>
          <a:custGeom>
            <a:avLst/>
            <a:gdLst/>
            <a:ahLst/>
            <a:cxnLst/>
            <a:rect l="l" t="t" r="r" b="b"/>
            <a:pathLst>
              <a:path w="292100" h="1033779">
                <a:moveTo>
                  <a:pt x="292019" y="0"/>
                </a:moveTo>
                <a:lnTo>
                  <a:pt x="80340" y="124107"/>
                </a:lnTo>
                <a:lnTo>
                  <a:pt x="46805" y="150286"/>
                </a:lnTo>
                <a:lnTo>
                  <a:pt x="21520" y="183835"/>
                </a:lnTo>
                <a:lnTo>
                  <a:pt x="5559" y="222851"/>
                </a:lnTo>
                <a:lnTo>
                  <a:pt x="0" y="265432"/>
                </a:lnTo>
                <a:lnTo>
                  <a:pt x="0" y="767946"/>
                </a:lnTo>
                <a:lnTo>
                  <a:pt x="5559" y="810527"/>
                </a:lnTo>
                <a:lnTo>
                  <a:pt x="21520" y="849545"/>
                </a:lnTo>
                <a:lnTo>
                  <a:pt x="46805" y="883098"/>
                </a:lnTo>
                <a:lnTo>
                  <a:pt x="80340" y="909284"/>
                </a:lnTo>
                <a:lnTo>
                  <a:pt x="292019" y="1033391"/>
                </a:lnTo>
                <a:lnTo>
                  <a:pt x="2920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10301555" y="5788083"/>
            <a:ext cx="390525" cy="1264920"/>
          </a:xfrm>
          <a:custGeom>
            <a:avLst/>
            <a:gdLst/>
            <a:ahLst/>
            <a:cxnLst/>
            <a:rect l="l" t="t" r="r" b="b"/>
            <a:pathLst>
              <a:path w="390525" h="1264920">
                <a:moveTo>
                  <a:pt x="390447" y="0"/>
                </a:moveTo>
                <a:lnTo>
                  <a:pt x="93776" y="173994"/>
                </a:lnTo>
                <a:lnTo>
                  <a:pt x="54633" y="204561"/>
                </a:lnTo>
                <a:lnTo>
                  <a:pt x="25119" y="243728"/>
                </a:lnTo>
                <a:lnTo>
                  <a:pt x="6489" y="289275"/>
                </a:lnTo>
                <a:lnTo>
                  <a:pt x="0" y="338980"/>
                </a:lnTo>
                <a:lnTo>
                  <a:pt x="0" y="925631"/>
                </a:lnTo>
                <a:lnTo>
                  <a:pt x="6489" y="975338"/>
                </a:lnTo>
                <a:lnTo>
                  <a:pt x="25119" y="1020887"/>
                </a:lnTo>
                <a:lnTo>
                  <a:pt x="54633" y="1060055"/>
                </a:lnTo>
                <a:lnTo>
                  <a:pt x="93776" y="1090617"/>
                </a:lnTo>
                <a:lnTo>
                  <a:pt x="390447" y="1264619"/>
                </a:lnTo>
              </a:path>
            </a:pathLst>
          </a:custGeom>
          <a:ln w="17564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10353535" y="5719165"/>
            <a:ext cx="339090" cy="1687195"/>
          </a:xfrm>
          <a:custGeom>
            <a:avLst/>
            <a:gdLst/>
            <a:ahLst/>
            <a:cxnLst/>
            <a:rect l="l" t="t" r="r" b="b"/>
            <a:pathLst>
              <a:path w="339090" h="1687195">
                <a:moveTo>
                  <a:pt x="0" y="1687066"/>
                </a:moveTo>
                <a:lnTo>
                  <a:pt x="338467" y="1687066"/>
                </a:lnTo>
                <a:lnTo>
                  <a:pt x="338467" y="0"/>
                </a:lnTo>
                <a:lnTo>
                  <a:pt x="0" y="0"/>
                </a:lnTo>
                <a:lnTo>
                  <a:pt x="0" y="1687066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10399983" y="5903701"/>
            <a:ext cx="292100" cy="1033780"/>
          </a:xfrm>
          <a:custGeom>
            <a:avLst/>
            <a:gdLst/>
            <a:ahLst/>
            <a:cxnLst/>
            <a:rect l="l" t="t" r="r" b="b"/>
            <a:pathLst>
              <a:path w="292100" h="1033779">
                <a:moveTo>
                  <a:pt x="292019" y="0"/>
                </a:moveTo>
                <a:lnTo>
                  <a:pt x="80340" y="124107"/>
                </a:lnTo>
                <a:lnTo>
                  <a:pt x="46805" y="150286"/>
                </a:lnTo>
                <a:lnTo>
                  <a:pt x="21520" y="183835"/>
                </a:lnTo>
                <a:lnTo>
                  <a:pt x="5559" y="222851"/>
                </a:lnTo>
                <a:lnTo>
                  <a:pt x="0" y="265432"/>
                </a:lnTo>
                <a:lnTo>
                  <a:pt x="0" y="767946"/>
                </a:lnTo>
                <a:lnTo>
                  <a:pt x="5559" y="810527"/>
                </a:lnTo>
                <a:lnTo>
                  <a:pt x="21520" y="849545"/>
                </a:lnTo>
                <a:lnTo>
                  <a:pt x="46805" y="883098"/>
                </a:lnTo>
                <a:lnTo>
                  <a:pt x="80340" y="909284"/>
                </a:lnTo>
                <a:lnTo>
                  <a:pt x="292019" y="1033391"/>
                </a:lnTo>
                <a:lnTo>
                  <a:pt x="2920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6463182" y="5053457"/>
            <a:ext cx="1550035" cy="1687195"/>
          </a:xfrm>
          <a:custGeom>
            <a:avLst/>
            <a:gdLst/>
            <a:ahLst/>
            <a:cxnLst/>
            <a:rect l="l" t="t" r="r" b="b"/>
            <a:pathLst>
              <a:path w="1550034" h="1687195">
                <a:moveTo>
                  <a:pt x="0" y="0"/>
                </a:moveTo>
                <a:lnTo>
                  <a:pt x="1549908" y="0"/>
                </a:lnTo>
                <a:lnTo>
                  <a:pt x="1549908" y="1687067"/>
                </a:lnTo>
                <a:lnTo>
                  <a:pt x="0" y="168706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6509640" y="5088976"/>
            <a:ext cx="1178560" cy="1331595"/>
          </a:xfrm>
          <a:custGeom>
            <a:avLst/>
            <a:gdLst/>
            <a:ahLst/>
            <a:cxnLst/>
            <a:rect l="l" t="t" r="r" b="b"/>
            <a:pathLst>
              <a:path w="1178559" h="1331595">
                <a:moveTo>
                  <a:pt x="589216" y="0"/>
                </a:moveTo>
                <a:lnTo>
                  <a:pt x="547971" y="5467"/>
                </a:lnTo>
                <a:lnTo>
                  <a:pt x="508888" y="21869"/>
                </a:lnTo>
                <a:lnTo>
                  <a:pt x="80340" y="273126"/>
                </a:lnTo>
                <a:lnTo>
                  <a:pt x="46805" y="299305"/>
                </a:lnTo>
                <a:lnTo>
                  <a:pt x="21520" y="332854"/>
                </a:lnTo>
                <a:lnTo>
                  <a:pt x="5559" y="371870"/>
                </a:lnTo>
                <a:lnTo>
                  <a:pt x="0" y="414451"/>
                </a:lnTo>
                <a:lnTo>
                  <a:pt x="0" y="916965"/>
                </a:lnTo>
                <a:lnTo>
                  <a:pt x="5559" y="959546"/>
                </a:lnTo>
                <a:lnTo>
                  <a:pt x="21520" y="998564"/>
                </a:lnTo>
                <a:lnTo>
                  <a:pt x="46805" y="1032117"/>
                </a:lnTo>
                <a:lnTo>
                  <a:pt x="80340" y="1058303"/>
                </a:lnTo>
                <a:lnTo>
                  <a:pt x="508888" y="1309560"/>
                </a:lnTo>
                <a:lnTo>
                  <a:pt x="547971" y="1325951"/>
                </a:lnTo>
                <a:lnTo>
                  <a:pt x="589216" y="1331417"/>
                </a:lnTo>
                <a:lnTo>
                  <a:pt x="609976" y="1330050"/>
                </a:lnTo>
                <a:lnTo>
                  <a:pt x="650424" y="1319121"/>
                </a:lnTo>
                <a:lnTo>
                  <a:pt x="1098118" y="1058303"/>
                </a:lnTo>
                <a:lnTo>
                  <a:pt x="1131636" y="1032117"/>
                </a:lnTo>
                <a:lnTo>
                  <a:pt x="1156923" y="998564"/>
                </a:lnTo>
                <a:lnTo>
                  <a:pt x="1172893" y="959546"/>
                </a:lnTo>
                <a:lnTo>
                  <a:pt x="1178458" y="916965"/>
                </a:lnTo>
                <a:lnTo>
                  <a:pt x="1178458" y="414451"/>
                </a:lnTo>
                <a:lnTo>
                  <a:pt x="1172893" y="371870"/>
                </a:lnTo>
                <a:lnTo>
                  <a:pt x="1156923" y="332854"/>
                </a:lnTo>
                <a:lnTo>
                  <a:pt x="1131636" y="299305"/>
                </a:lnTo>
                <a:lnTo>
                  <a:pt x="1098118" y="273126"/>
                </a:lnTo>
                <a:lnTo>
                  <a:pt x="669569" y="21869"/>
                </a:lnTo>
                <a:lnTo>
                  <a:pt x="630469" y="5467"/>
                </a:lnTo>
                <a:lnTo>
                  <a:pt x="5892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28927"/>
            <a:ext cx="1647189" cy="6031230"/>
          </a:xfrm>
          <a:custGeom>
            <a:avLst/>
            <a:gdLst/>
            <a:ahLst/>
            <a:cxnLst/>
            <a:rect l="l" t="t" r="r" b="b"/>
            <a:pathLst>
              <a:path w="1647189" h="6031230">
                <a:moveTo>
                  <a:pt x="1646872" y="6031077"/>
                </a:moveTo>
                <a:lnTo>
                  <a:pt x="1646872" y="0"/>
                </a:lnTo>
                <a:lnTo>
                  <a:pt x="0" y="0"/>
                </a:lnTo>
                <a:lnTo>
                  <a:pt x="0" y="6031077"/>
                </a:lnTo>
                <a:lnTo>
                  <a:pt x="1646872" y="6031077"/>
                </a:lnTo>
                <a:close/>
              </a:path>
            </a:pathLst>
          </a:custGeom>
          <a:solidFill>
            <a:srgbClr val="D0D0C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4099229" y="0"/>
            <a:ext cx="4944110" cy="5473700"/>
          </a:xfrm>
          <a:custGeom>
            <a:avLst/>
            <a:gdLst/>
            <a:ahLst/>
            <a:cxnLst/>
            <a:rect l="l" t="t" r="r" b="b"/>
            <a:pathLst>
              <a:path w="4944109" h="5473700">
                <a:moveTo>
                  <a:pt x="0" y="5473077"/>
                </a:moveTo>
                <a:lnTo>
                  <a:pt x="4943513" y="5473077"/>
                </a:lnTo>
                <a:lnTo>
                  <a:pt x="4943513" y="0"/>
                </a:lnTo>
                <a:lnTo>
                  <a:pt x="0" y="0"/>
                </a:lnTo>
                <a:lnTo>
                  <a:pt x="0" y="5473077"/>
                </a:lnTo>
                <a:close/>
              </a:path>
            </a:pathLst>
          </a:custGeom>
          <a:solidFill>
            <a:srgbClr val="D0D0C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574043" y="2119108"/>
            <a:ext cx="2150745" cy="2429510"/>
          </a:xfrm>
          <a:custGeom>
            <a:avLst/>
            <a:gdLst/>
            <a:ahLst/>
            <a:cxnLst/>
            <a:rect l="l" t="t" r="r" b="b"/>
            <a:pathLst>
              <a:path w="2150745" h="2429510">
                <a:moveTo>
                  <a:pt x="1075182" y="0"/>
                </a:moveTo>
                <a:lnTo>
                  <a:pt x="999920" y="9972"/>
                </a:lnTo>
                <a:lnTo>
                  <a:pt x="963523" y="22438"/>
                </a:lnTo>
                <a:lnTo>
                  <a:pt x="928611" y="39890"/>
                </a:lnTo>
                <a:lnTo>
                  <a:pt x="146608" y="498322"/>
                </a:lnTo>
                <a:lnTo>
                  <a:pt x="104237" y="528505"/>
                </a:lnTo>
                <a:lnTo>
                  <a:pt x="68263" y="565178"/>
                </a:lnTo>
                <a:lnTo>
                  <a:pt x="39271" y="607312"/>
                </a:lnTo>
                <a:lnTo>
                  <a:pt x="17842" y="653877"/>
                </a:lnTo>
                <a:lnTo>
                  <a:pt x="4557" y="703844"/>
                </a:lnTo>
                <a:lnTo>
                  <a:pt x="0" y="756183"/>
                </a:lnTo>
                <a:lnTo>
                  <a:pt x="0" y="1673047"/>
                </a:lnTo>
                <a:lnTo>
                  <a:pt x="4557" y="1725395"/>
                </a:lnTo>
                <a:lnTo>
                  <a:pt x="17842" y="1775367"/>
                </a:lnTo>
                <a:lnTo>
                  <a:pt x="39271" y="1821934"/>
                </a:lnTo>
                <a:lnTo>
                  <a:pt x="68263" y="1864067"/>
                </a:lnTo>
                <a:lnTo>
                  <a:pt x="104237" y="1900739"/>
                </a:lnTo>
                <a:lnTo>
                  <a:pt x="146608" y="1930920"/>
                </a:lnTo>
                <a:lnTo>
                  <a:pt x="928611" y="2389365"/>
                </a:lnTo>
                <a:lnTo>
                  <a:pt x="963523" y="2406808"/>
                </a:lnTo>
                <a:lnTo>
                  <a:pt x="999920" y="2419265"/>
                </a:lnTo>
                <a:lnTo>
                  <a:pt x="1037305" y="2426739"/>
                </a:lnTo>
                <a:lnTo>
                  <a:pt x="1075182" y="2429230"/>
                </a:lnTo>
                <a:lnTo>
                  <a:pt x="1113066" y="2426739"/>
                </a:lnTo>
                <a:lnTo>
                  <a:pt x="1150461" y="2419265"/>
                </a:lnTo>
                <a:lnTo>
                  <a:pt x="1186874" y="2406808"/>
                </a:lnTo>
                <a:lnTo>
                  <a:pt x="1221816" y="2389365"/>
                </a:lnTo>
                <a:lnTo>
                  <a:pt x="2003806" y="1930920"/>
                </a:lnTo>
                <a:lnTo>
                  <a:pt x="2046155" y="1900739"/>
                </a:lnTo>
                <a:lnTo>
                  <a:pt x="2082122" y="1864067"/>
                </a:lnTo>
                <a:lnTo>
                  <a:pt x="2111119" y="1821934"/>
                </a:lnTo>
                <a:lnTo>
                  <a:pt x="2132558" y="1775367"/>
                </a:lnTo>
                <a:lnTo>
                  <a:pt x="2145852" y="1725395"/>
                </a:lnTo>
                <a:lnTo>
                  <a:pt x="2150414" y="1673047"/>
                </a:lnTo>
                <a:lnTo>
                  <a:pt x="2150414" y="756183"/>
                </a:lnTo>
                <a:lnTo>
                  <a:pt x="2145852" y="703844"/>
                </a:lnTo>
                <a:lnTo>
                  <a:pt x="2132558" y="653877"/>
                </a:lnTo>
                <a:lnTo>
                  <a:pt x="2111119" y="607312"/>
                </a:lnTo>
                <a:lnTo>
                  <a:pt x="2082122" y="565178"/>
                </a:lnTo>
                <a:lnTo>
                  <a:pt x="2046155" y="528505"/>
                </a:lnTo>
                <a:lnTo>
                  <a:pt x="2003806" y="498322"/>
                </a:lnTo>
                <a:lnTo>
                  <a:pt x="1221816" y="39890"/>
                </a:lnTo>
                <a:lnTo>
                  <a:pt x="1186874" y="22438"/>
                </a:lnTo>
                <a:lnTo>
                  <a:pt x="1150461" y="9972"/>
                </a:lnTo>
                <a:lnTo>
                  <a:pt x="1113066" y="2493"/>
                </a:lnTo>
                <a:lnTo>
                  <a:pt x="1075182" y="0"/>
                </a:lnTo>
              </a:path>
            </a:pathLst>
          </a:custGeom>
          <a:ln w="19050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683844" y="2254275"/>
            <a:ext cx="2240280" cy="2464435"/>
          </a:xfrm>
          <a:custGeom>
            <a:avLst/>
            <a:gdLst/>
            <a:ahLst/>
            <a:cxnLst/>
            <a:rect l="l" t="t" r="r" b="b"/>
            <a:pathLst>
              <a:path w="2240280" h="2464435">
                <a:moveTo>
                  <a:pt x="0" y="0"/>
                </a:moveTo>
                <a:lnTo>
                  <a:pt x="2240280" y="0"/>
                </a:lnTo>
                <a:lnTo>
                  <a:pt x="2240280" y="2464308"/>
                </a:lnTo>
                <a:lnTo>
                  <a:pt x="0" y="2464308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731489" y="2296853"/>
            <a:ext cx="1835785" cy="2073910"/>
          </a:xfrm>
          <a:custGeom>
            <a:avLst/>
            <a:gdLst/>
            <a:ahLst/>
            <a:cxnLst/>
            <a:rect l="l" t="t" r="r" b="b"/>
            <a:pathLst>
              <a:path w="1835785" h="2073910">
                <a:moveTo>
                  <a:pt x="917740" y="0"/>
                </a:moveTo>
                <a:lnTo>
                  <a:pt x="853495" y="8513"/>
                </a:lnTo>
                <a:lnTo>
                  <a:pt x="792632" y="34048"/>
                </a:lnTo>
                <a:lnTo>
                  <a:pt x="125145" y="425399"/>
                </a:lnTo>
                <a:lnTo>
                  <a:pt x="82382" y="457009"/>
                </a:lnTo>
                <a:lnTo>
                  <a:pt x="47627" y="496345"/>
                </a:lnTo>
                <a:lnTo>
                  <a:pt x="21739" y="541888"/>
                </a:lnTo>
                <a:lnTo>
                  <a:pt x="5578" y="592117"/>
                </a:lnTo>
                <a:lnTo>
                  <a:pt x="0" y="645515"/>
                </a:lnTo>
                <a:lnTo>
                  <a:pt x="0" y="1428216"/>
                </a:lnTo>
                <a:lnTo>
                  <a:pt x="5578" y="1481625"/>
                </a:lnTo>
                <a:lnTo>
                  <a:pt x="21739" y="1531860"/>
                </a:lnTo>
                <a:lnTo>
                  <a:pt x="47627" y="1577404"/>
                </a:lnTo>
                <a:lnTo>
                  <a:pt x="82382" y="1616742"/>
                </a:lnTo>
                <a:lnTo>
                  <a:pt x="125145" y="1648358"/>
                </a:lnTo>
                <a:lnTo>
                  <a:pt x="792632" y="2039708"/>
                </a:lnTo>
                <a:lnTo>
                  <a:pt x="853495" y="2065237"/>
                </a:lnTo>
                <a:lnTo>
                  <a:pt x="917740" y="2073744"/>
                </a:lnTo>
                <a:lnTo>
                  <a:pt x="950076" y="2071618"/>
                </a:lnTo>
                <a:lnTo>
                  <a:pt x="1013077" y="2054601"/>
                </a:lnTo>
                <a:lnTo>
                  <a:pt x="1710385" y="1648358"/>
                </a:lnTo>
                <a:lnTo>
                  <a:pt x="1753123" y="1616742"/>
                </a:lnTo>
                <a:lnTo>
                  <a:pt x="1787871" y="1577404"/>
                </a:lnTo>
                <a:lnTo>
                  <a:pt x="1813764" y="1531860"/>
                </a:lnTo>
                <a:lnTo>
                  <a:pt x="1829935" y="1481625"/>
                </a:lnTo>
                <a:lnTo>
                  <a:pt x="1835518" y="1428216"/>
                </a:lnTo>
                <a:lnTo>
                  <a:pt x="1835518" y="645515"/>
                </a:lnTo>
                <a:lnTo>
                  <a:pt x="1829935" y="592117"/>
                </a:lnTo>
                <a:lnTo>
                  <a:pt x="1813764" y="541888"/>
                </a:lnTo>
                <a:lnTo>
                  <a:pt x="1787871" y="496345"/>
                </a:lnTo>
                <a:lnTo>
                  <a:pt x="1753123" y="457009"/>
                </a:lnTo>
                <a:lnTo>
                  <a:pt x="1710385" y="425399"/>
                </a:lnTo>
                <a:lnTo>
                  <a:pt x="1042898" y="34048"/>
                </a:lnTo>
                <a:lnTo>
                  <a:pt x="981995" y="8513"/>
                </a:lnTo>
                <a:lnTo>
                  <a:pt x="9177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806293" y="4457669"/>
            <a:ext cx="2150745" cy="2429510"/>
          </a:xfrm>
          <a:custGeom>
            <a:avLst/>
            <a:gdLst/>
            <a:ahLst/>
            <a:cxnLst/>
            <a:rect l="l" t="t" r="r" b="b"/>
            <a:pathLst>
              <a:path w="2150745" h="2429509">
                <a:moveTo>
                  <a:pt x="1075182" y="0"/>
                </a:moveTo>
                <a:lnTo>
                  <a:pt x="999920" y="9972"/>
                </a:lnTo>
                <a:lnTo>
                  <a:pt x="963523" y="22438"/>
                </a:lnTo>
                <a:lnTo>
                  <a:pt x="928611" y="39890"/>
                </a:lnTo>
                <a:lnTo>
                  <a:pt x="146608" y="498322"/>
                </a:lnTo>
                <a:lnTo>
                  <a:pt x="104237" y="528505"/>
                </a:lnTo>
                <a:lnTo>
                  <a:pt x="68263" y="565178"/>
                </a:lnTo>
                <a:lnTo>
                  <a:pt x="39271" y="607312"/>
                </a:lnTo>
                <a:lnTo>
                  <a:pt x="17842" y="653877"/>
                </a:lnTo>
                <a:lnTo>
                  <a:pt x="4557" y="703844"/>
                </a:lnTo>
                <a:lnTo>
                  <a:pt x="0" y="756183"/>
                </a:lnTo>
                <a:lnTo>
                  <a:pt x="0" y="1673047"/>
                </a:lnTo>
                <a:lnTo>
                  <a:pt x="4557" y="1725395"/>
                </a:lnTo>
                <a:lnTo>
                  <a:pt x="17842" y="1775367"/>
                </a:lnTo>
                <a:lnTo>
                  <a:pt x="39271" y="1821934"/>
                </a:lnTo>
                <a:lnTo>
                  <a:pt x="68263" y="1864067"/>
                </a:lnTo>
                <a:lnTo>
                  <a:pt x="104237" y="1900739"/>
                </a:lnTo>
                <a:lnTo>
                  <a:pt x="146608" y="1930920"/>
                </a:lnTo>
                <a:lnTo>
                  <a:pt x="928611" y="2389365"/>
                </a:lnTo>
                <a:lnTo>
                  <a:pt x="963523" y="2406808"/>
                </a:lnTo>
                <a:lnTo>
                  <a:pt x="999920" y="2419265"/>
                </a:lnTo>
                <a:lnTo>
                  <a:pt x="1037305" y="2426739"/>
                </a:lnTo>
                <a:lnTo>
                  <a:pt x="1075182" y="2429230"/>
                </a:lnTo>
                <a:lnTo>
                  <a:pt x="1113066" y="2426739"/>
                </a:lnTo>
                <a:lnTo>
                  <a:pt x="1150461" y="2419265"/>
                </a:lnTo>
                <a:lnTo>
                  <a:pt x="1186874" y="2406808"/>
                </a:lnTo>
                <a:lnTo>
                  <a:pt x="1221816" y="2389365"/>
                </a:lnTo>
                <a:lnTo>
                  <a:pt x="2003806" y="1930920"/>
                </a:lnTo>
                <a:lnTo>
                  <a:pt x="2046155" y="1900739"/>
                </a:lnTo>
                <a:lnTo>
                  <a:pt x="2082122" y="1864067"/>
                </a:lnTo>
                <a:lnTo>
                  <a:pt x="2111119" y="1821934"/>
                </a:lnTo>
                <a:lnTo>
                  <a:pt x="2132558" y="1775367"/>
                </a:lnTo>
                <a:lnTo>
                  <a:pt x="2145852" y="1725395"/>
                </a:lnTo>
                <a:lnTo>
                  <a:pt x="2150414" y="1673047"/>
                </a:lnTo>
                <a:lnTo>
                  <a:pt x="2150414" y="756183"/>
                </a:lnTo>
                <a:lnTo>
                  <a:pt x="2145852" y="703844"/>
                </a:lnTo>
                <a:lnTo>
                  <a:pt x="2132558" y="653877"/>
                </a:lnTo>
                <a:lnTo>
                  <a:pt x="2111119" y="607312"/>
                </a:lnTo>
                <a:lnTo>
                  <a:pt x="2082122" y="565178"/>
                </a:lnTo>
                <a:lnTo>
                  <a:pt x="2046155" y="528505"/>
                </a:lnTo>
                <a:lnTo>
                  <a:pt x="2003806" y="498322"/>
                </a:lnTo>
                <a:lnTo>
                  <a:pt x="1221816" y="39890"/>
                </a:lnTo>
                <a:lnTo>
                  <a:pt x="1186874" y="22438"/>
                </a:lnTo>
                <a:lnTo>
                  <a:pt x="1150461" y="9972"/>
                </a:lnTo>
                <a:lnTo>
                  <a:pt x="1113066" y="2493"/>
                </a:lnTo>
                <a:lnTo>
                  <a:pt x="1075182" y="0"/>
                </a:lnTo>
              </a:path>
            </a:pathLst>
          </a:custGeom>
          <a:ln w="19050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1916087" y="4592840"/>
            <a:ext cx="2240280" cy="2464435"/>
          </a:xfrm>
          <a:custGeom>
            <a:avLst/>
            <a:gdLst/>
            <a:ahLst/>
            <a:cxnLst/>
            <a:rect l="l" t="t" r="r" b="b"/>
            <a:pathLst>
              <a:path w="2240279" h="2464434">
                <a:moveTo>
                  <a:pt x="0" y="0"/>
                </a:moveTo>
                <a:lnTo>
                  <a:pt x="2240280" y="0"/>
                </a:lnTo>
                <a:lnTo>
                  <a:pt x="2240280" y="2464308"/>
                </a:lnTo>
                <a:lnTo>
                  <a:pt x="0" y="2464308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1963738" y="4635413"/>
            <a:ext cx="1835785" cy="2073910"/>
          </a:xfrm>
          <a:custGeom>
            <a:avLst/>
            <a:gdLst/>
            <a:ahLst/>
            <a:cxnLst/>
            <a:rect l="l" t="t" r="r" b="b"/>
            <a:pathLst>
              <a:path w="1835785" h="2073909">
                <a:moveTo>
                  <a:pt x="917740" y="0"/>
                </a:moveTo>
                <a:lnTo>
                  <a:pt x="853495" y="8513"/>
                </a:lnTo>
                <a:lnTo>
                  <a:pt x="792632" y="34048"/>
                </a:lnTo>
                <a:lnTo>
                  <a:pt x="125145" y="425399"/>
                </a:lnTo>
                <a:lnTo>
                  <a:pt x="82382" y="457009"/>
                </a:lnTo>
                <a:lnTo>
                  <a:pt x="47627" y="496345"/>
                </a:lnTo>
                <a:lnTo>
                  <a:pt x="21739" y="541888"/>
                </a:lnTo>
                <a:lnTo>
                  <a:pt x="5578" y="592117"/>
                </a:lnTo>
                <a:lnTo>
                  <a:pt x="0" y="645515"/>
                </a:lnTo>
                <a:lnTo>
                  <a:pt x="0" y="1428216"/>
                </a:lnTo>
                <a:lnTo>
                  <a:pt x="5578" y="1481625"/>
                </a:lnTo>
                <a:lnTo>
                  <a:pt x="21739" y="1531860"/>
                </a:lnTo>
                <a:lnTo>
                  <a:pt x="47627" y="1577404"/>
                </a:lnTo>
                <a:lnTo>
                  <a:pt x="82382" y="1616742"/>
                </a:lnTo>
                <a:lnTo>
                  <a:pt x="125145" y="1648358"/>
                </a:lnTo>
                <a:lnTo>
                  <a:pt x="792632" y="2039708"/>
                </a:lnTo>
                <a:lnTo>
                  <a:pt x="853495" y="2065237"/>
                </a:lnTo>
                <a:lnTo>
                  <a:pt x="917740" y="2073744"/>
                </a:lnTo>
                <a:lnTo>
                  <a:pt x="950076" y="2071618"/>
                </a:lnTo>
                <a:lnTo>
                  <a:pt x="1013077" y="2054601"/>
                </a:lnTo>
                <a:lnTo>
                  <a:pt x="1710385" y="1648358"/>
                </a:lnTo>
                <a:lnTo>
                  <a:pt x="1753123" y="1616742"/>
                </a:lnTo>
                <a:lnTo>
                  <a:pt x="1787871" y="1577404"/>
                </a:lnTo>
                <a:lnTo>
                  <a:pt x="1813764" y="1531860"/>
                </a:lnTo>
                <a:lnTo>
                  <a:pt x="1829935" y="1481625"/>
                </a:lnTo>
                <a:lnTo>
                  <a:pt x="1835518" y="1428216"/>
                </a:lnTo>
                <a:lnTo>
                  <a:pt x="1835518" y="645515"/>
                </a:lnTo>
                <a:lnTo>
                  <a:pt x="1829935" y="592117"/>
                </a:lnTo>
                <a:lnTo>
                  <a:pt x="1813764" y="541888"/>
                </a:lnTo>
                <a:lnTo>
                  <a:pt x="1787871" y="496345"/>
                </a:lnTo>
                <a:lnTo>
                  <a:pt x="1753123" y="457009"/>
                </a:lnTo>
                <a:lnTo>
                  <a:pt x="1710385" y="425399"/>
                </a:lnTo>
                <a:lnTo>
                  <a:pt x="1042898" y="34048"/>
                </a:lnTo>
                <a:lnTo>
                  <a:pt x="981995" y="8513"/>
                </a:lnTo>
                <a:lnTo>
                  <a:pt x="9177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3038542" y="2119108"/>
            <a:ext cx="2150745" cy="2429510"/>
          </a:xfrm>
          <a:custGeom>
            <a:avLst/>
            <a:gdLst/>
            <a:ahLst/>
            <a:cxnLst/>
            <a:rect l="l" t="t" r="r" b="b"/>
            <a:pathLst>
              <a:path w="2150745" h="2429510">
                <a:moveTo>
                  <a:pt x="1075182" y="0"/>
                </a:moveTo>
                <a:lnTo>
                  <a:pt x="999920" y="9972"/>
                </a:lnTo>
                <a:lnTo>
                  <a:pt x="963523" y="22438"/>
                </a:lnTo>
                <a:lnTo>
                  <a:pt x="928611" y="39890"/>
                </a:lnTo>
                <a:lnTo>
                  <a:pt x="146608" y="498322"/>
                </a:lnTo>
                <a:lnTo>
                  <a:pt x="104237" y="528505"/>
                </a:lnTo>
                <a:lnTo>
                  <a:pt x="68263" y="565178"/>
                </a:lnTo>
                <a:lnTo>
                  <a:pt x="39271" y="607312"/>
                </a:lnTo>
                <a:lnTo>
                  <a:pt x="17842" y="653877"/>
                </a:lnTo>
                <a:lnTo>
                  <a:pt x="4557" y="703844"/>
                </a:lnTo>
                <a:lnTo>
                  <a:pt x="0" y="756183"/>
                </a:lnTo>
                <a:lnTo>
                  <a:pt x="0" y="1673047"/>
                </a:lnTo>
                <a:lnTo>
                  <a:pt x="4557" y="1725395"/>
                </a:lnTo>
                <a:lnTo>
                  <a:pt x="17842" y="1775367"/>
                </a:lnTo>
                <a:lnTo>
                  <a:pt x="39271" y="1821934"/>
                </a:lnTo>
                <a:lnTo>
                  <a:pt x="68263" y="1864067"/>
                </a:lnTo>
                <a:lnTo>
                  <a:pt x="104237" y="1900739"/>
                </a:lnTo>
                <a:lnTo>
                  <a:pt x="146608" y="1930920"/>
                </a:lnTo>
                <a:lnTo>
                  <a:pt x="928611" y="2389365"/>
                </a:lnTo>
                <a:lnTo>
                  <a:pt x="963523" y="2406808"/>
                </a:lnTo>
                <a:lnTo>
                  <a:pt x="999920" y="2419265"/>
                </a:lnTo>
                <a:lnTo>
                  <a:pt x="1037305" y="2426739"/>
                </a:lnTo>
                <a:lnTo>
                  <a:pt x="1075182" y="2429230"/>
                </a:lnTo>
                <a:lnTo>
                  <a:pt x="1113066" y="2426739"/>
                </a:lnTo>
                <a:lnTo>
                  <a:pt x="1150461" y="2419265"/>
                </a:lnTo>
                <a:lnTo>
                  <a:pt x="1186874" y="2406808"/>
                </a:lnTo>
                <a:lnTo>
                  <a:pt x="1221816" y="2389365"/>
                </a:lnTo>
                <a:lnTo>
                  <a:pt x="2003806" y="1930920"/>
                </a:lnTo>
                <a:lnTo>
                  <a:pt x="2046155" y="1900739"/>
                </a:lnTo>
                <a:lnTo>
                  <a:pt x="2082122" y="1864067"/>
                </a:lnTo>
                <a:lnTo>
                  <a:pt x="2111119" y="1821934"/>
                </a:lnTo>
                <a:lnTo>
                  <a:pt x="2132558" y="1775367"/>
                </a:lnTo>
                <a:lnTo>
                  <a:pt x="2145852" y="1725395"/>
                </a:lnTo>
                <a:lnTo>
                  <a:pt x="2150414" y="1673047"/>
                </a:lnTo>
                <a:lnTo>
                  <a:pt x="2150414" y="756183"/>
                </a:lnTo>
                <a:lnTo>
                  <a:pt x="2145852" y="703844"/>
                </a:lnTo>
                <a:lnTo>
                  <a:pt x="2132558" y="653877"/>
                </a:lnTo>
                <a:lnTo>
                  <a:pt x="2111119" y="607312"/>
                </a:lnTo>
                <a:lnTo>
                  <a:pt x="2082122" y="565178"/>
                </a:lnTo>
                <a:lnTo>
                  <a:pt x="2046155" y="528505"/>
                </a:lnTo>
                <a:lnTo>
                  <a:pt x="2003806" y="498322"/>
                </a:lnTo>
                <a:lnTo>
                  <a:pt x="1221816" y="39890"/>
                </a:lnTo>
                <a:lnTo>
                  <a:pt x="1186874" y="22438"/>
                </a:lnTo>
                <a:lnTo>
                  <a:pt x="1150461" y="9972"/>
                </a:lnTo>
                <a:lnTo>
                  <a:pt x="1113066" y="2493"/>
                </a:lnTo>
                <a:lnTo>
                  <a:pt x="1075182" y="0"/>
                </a:lnTo>
              </a:path>
            </a:pathLst>
          </a:custGeom>
          <a:ln w="19050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3148342" y="2254275"/>
            <a:ext cx="2240280" cy="2464435"/>
          </a:xfrm>
          <a:custGeom>
            <a:avLst/>
            <a:gdLst/>
            <a:ahLst/>
            <a:cxnLst/>
            <a:rect l="l" t="t" r="r" b="b"/>
            <a:pathLst>
              <a:path w="2240279" h="2464435">
                <a:moveTo>
                  <a:pt x="0" y="0"/>
                </a:moveTo>
                <a:lnTo>
                  <a:pt x="2240280" y="0"/>
                </a:lnTo>
                <a:lnTo>
                  <a:pt x="2240280" y="2464308"/>
                </a:lnTo>
                <a:lnTo>
                  <a:pt x="0" y="2464308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3195988" y="2296853"/>
            <a:ext cx="1835785" cy="2073910"/>
          </a:xfrm>
          <a:custGeom>
            <a:avLst/>
            <a:gdLst/>
            <a:ahLst/>
            <a:cxnLst/>
            <a:rect l="l" t="t" r="r" b="b"/>
            <a:pathLst>
              <a:path w="1835785" h="2073910">
                <a:moveTo>
                  <a:pt x="917740" y="0"/>
                </a:moveTo>
                <a:lnTo>
                  <a:pt x="853495" y="8513"/>
                </a:lnTo>
                <a:lnTo>
                  <a:pt x="792632" y="34048"/>
                </a:lnTo>
                <a:lnTo>
                  <a:pt x="125145" y="425399"/>
                </a:lnTo>
                <a:lnTo>
                  <a:pt x="82382" y="457009"/>
                </a:lnTo>
                <a:lnTo>
                  <a:pt x="47627" y="496345"/>
                </a:lnTo>
                <a:lnTo>
                  <a:pt x="21739" y="541888"/>
                </a:lnTo>
                <a:lnTo>
                  <a:pt x="5578" y="592117"/>
                </a:lnTo>
                <a:lnTo>
                  <a:pt x="0" y="645515"/>
                </a:lnTo>
                <a:lnTo>
                  <a:pt x="0" y="1428216"/>
                </a:lnTo>
                <a:lnTo>
                  <a:pt x="5578" y="1481625"/>
                </a:lnTo>
                <a:lnTo>
                  <a:pt x="21739" y="1531860"/>
                </a:lnTo>
                <a:lnTo>
                  <a:pt x="47627" y="1577404"/>
                </a:lnTo>
                <a:lnTo>
                  <a:pt x="82382" y="1616742"/>
                </a:lnTo>
                <a:lnTo>
                  <a:pt x="125145" y="1648358"/>
                </a:lnTo>
                <a:lnTo>
                  <a:pt x="792632" y="2039708"/>
                </a:lnTo>
                <a:lnTo>
                  <a:pt x="853495" y="2065237"/>
                </a:lnTo>
                <a:lnTo>
                  <a:pt x="917740" y="2073744"/>
                </a:lnTo>
                <a:lnTo>
                  <a:pt x="950076" y="2071618"/>
                </a:lnTo>
                <a:lnTo>
                  <a:pt x="1013077" y="2054601"/>
                </a:lnTo>
                <a:lnTo>
                  <a:pt x="1710385" y="1648358"/>
                </a:lnTo>
                <a:lnTo>
                  <a:pt x="1753123" y="1616742"/>
                </a:lnTo>
                <a:lnTo>
                  <a:pt x="1787871" y="1577404"/>
                </a:lnTo>
                <a:lnTo>
                  <a:pt x="1813764" y="1531860"/>
                </a:lnTo>
                <a:lnTo>
                  <a:pt x="1829935" y="1481625"/>
                </a:lnTo>
                <a:lnTo>
                  <a:pt x="1835518" y="1428216"/>
                </a:lnTo>
                <a:lnTo>
                  <a:pt x="1835518" y="645515"/>
                </a:lnTo>
                <a:lnTo>
                  <a:pt x="1829935" y="592117"/>
                </a:lnTo>
                <a:lnTo>
                  <a:pt x="1813764" y="541888"/>
                </a:lnTo>
                <a:lnTo>
                  <a:pt x="1787871" y="496345"/>
                </a:lnTo>
                <a:lnTo>
                  <a:pt x="1753123" y="457009"/>
                </a:lnTo>
                <a:lnTo>
                  <a:pt x="1710385" y="425399"/>
                </a:lnTo>
                <a:lnTo>
                  <a:pt x="1042898" y="34048"/>
                </a:lnTo>
                <a:lnTo>
                  <a:pt x="981995" y="8513"/>
                </a:lnTo>
                <a:lnTo>
                  <a:pt x="9177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4270792" y="4457669"/>
            <a:ext cx="2150745" cy="2429510"/>
          </a:xfrm>
          <a:custGeom>
            <a:avLst/>
            <a:gdLst/>
            <a:ahLst/>
            <a:cxnLst/>
            <a:rect l="l" t="t" r="r" b="b"/>
            <a:pathLst>
              <a:path w="2150745" h="2429509">
                <a:moveTo>
                  <a:pt x="1075181" y="0"/>
                </a:moveTo>
                <a:lnTo>
                  <a:pt x="999920" y="9972"/>
                </a:lnTo>
                <a:lnTo>
                  <a:pt x="963523" y="22438"/>
                </a:lnTo>
                <a:lnTo>
                  <a:pt x="928611" y="39890"/>
                </a:lnTo>
                <a:lnTo>
                  <a:pt x="146608" y="498322"/>
                </a:lnTo>
                <a:lnTo>
                  <a:pt x="104237" y="528505"/>
                </a:lnTo>
                <a:lnTo>
                  <a:pt x="68263" y="565178"/>
                </a:lnTo>
                <a:lnTo>
                  <a:pt x="39271" y="607312"/>
                </a:lnTo>
                <a:lnTo>
                  <a:pt x="17842" y="653877"/>
                </a:lnTo>
                <a:lnTo>
                  <a:pt x="4557" y="703844"/>
                </a:lnTo>
                <a:lnTo>
                  <a:pt x="0" y="756183"/>
                </a:lnTo>
                <a:lnTo>
                  <a:pt x="0" y="1673047"/>
                </a:lnTo>
                <a:lnTo>
                  <a:pt x="4557" y="1725395"/>
                </a:lnTo>
                <a:lnTo>
                  <a:pt x="17842" y="1775367"/>
                </a:lnTo>
                <a:lnTo>
                  <a:pt x="39271" y="1821934"/>
                </a:lnTo>
                <a:lnTo>
                  <a:pt x="68263" y="1864067"/>
                </a:lnTo>
                <a:lnTo>
                  <a:pt x="104237" y="1900739"/>
                </a:lnTo>
                <a:lnTo>
                  <a:pt x="146608" y="1930920"/>
                </a:lnTo>
                <a:lnTo>
                  <a:pt x="928611" y="2389365"/>
                </a:lnTo>
                <a:lnTo>
                  <a:pt x="963523" y="2406808"/>
                </a:lnTo>
                <a:lnTo>
                  <a:pt x="999920" y="2419265"/>
                </a:lnTo>
                <a:lnTo>
                  <a:pt x="1037305" y="2426739"/>
                </a:lnTo>
                <a:lnTo>
                  <a:pt x="1075181" y="2429230"/>
                </a:lnTo>
                <a:lnTo>
                  <a:pt x="1113066" y="2426739"/>
                </a:lnTo>
                <a:lnTo>
                  <a:pt x="1150461" y="2419265"/>
                </a:lnTo>
                <a:lnTo>
                  <a:pt x="1186874" y="2406808"/>
                </a:lnTo>
                <a:lnTo>
                  <a:pt x="1221816" y="2389365"/>
                </a:lnTo>
                <a:lnTo>
                  <a:pt x="2003805" y="1930920"/>
                </a:lnTo>
                <a:lnTo>
                  <a:pt x="2046155" y="1900739"/>
                </a:lnTo>
                <a:lnTo>
                  <a:pt x="2082122" y="1864067"/>
                </a:lnTo>
                <a:lnTo>
                  <a:pt x="2111119" y="1821934"/>
                </a:lnTo>
                <a:lnTo>
                  <a:pt x="2132558" y="1775367"/>
                </a:lnTo>
                <a:lnTo>
                  <a:pt x="2145852" y="1725395"/>
                </a:lnTo>
                <a:lnTo>
                  <a:pt x="2150414" y="1673047"/>
                </a:lnTo>
                <a:lnTo>
                  <a:pt x="2150414" y="756183"/>
                </a:lnTo>
                <a:lnTo>
                  <a:pt x="2145852" y="703844"/>
                </a:lnTo>
                <a:lnTo>
                  <a:pt x="2132558" y="653877"/>
                </a:lnTo>
                <a:lnTo>
                  <a:pt x="2111119" y="607312"/>
                </a:lnTo>
                <a:lnTo>
                  <a:pt x="2082122" y="565178"/>
                </a:lnTo>
                <a:lnTo>
                  <a:pt x="2046155" y="528505"/>
                </a:lnTo>
                <a:lnTo>
                  <a:pt x="2003805" y="498322"/>
                </a:lnTo>
                <a:lnTo>
                  <a:pt x="1221816" y="39890"/>
                </a:lnTo>
                <a:lnTo>
                  <a:pt x="1186874" y="22438"/>
                </a:lnTo>
                <a:lnTo>
                  <a:pt x="1150461" y="9972"/>
                </a:lnTo>
                <a:lnTo>
                  <a:pt x="1113066" y="2493"/>
                </a:lnTo>
                <a:lnTo>
                  <a:pt x="1075181" y="0"/>
                </a:lnTo>
              </a:path>
            </a:pathLst>
          </a:custGeom>
          <a:ln w="19050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4380585" y="4592840"/>
            <a:ext cx="2240280" cy="2464435"/>
          </a:xfrm>
          <a:custGeom>
            <a:avLst/>
            <a:gdLst/>
            <a:ahLst/>
            <a:cxnLst/>
            <a:rect l="l" t="t" r="r" b="b"/>
            <a:pathLst>
              <a:path w="2240279" h="2464434">
                <a:moveTo>
                  <a:pt x="0" y="0"/>
                </a:moveTo>
                <a:lnTo>
                  <a:pt x="2240279" y="0"/>
                </a:lnTo>
                <a:lnTo>
                  <a:pt x="2240279" y="2464308"/>
                </a:lnTo>
                <a:lnTo>
                  <a:pt x="0" y="2464308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4428238" y="4635413"/>
            <a:ext cx="1835785" cy="2073910"/>
          </a:xfrm>
          <a:custGeom>
            <a:avLst/>
            <a:gdLst/>
            <a:ahLst/>
            <a:cxnLst/>
            <a:rect l="l" t="t" r="r" b="b"/>
            <a:pathLst>
              <a:path w="1835785" h="2073909">
                <a:moveTo>
                  <a:pt x="917740" y="0"/>
                </a:moveTo>
                <a:lnTo>
                  <a:pt x="853495" y="8513"/>
                </a:lnTo>
                <a:lnTo>
                  <a:pt x="792632" y="34048"/>
                </a:lnTo>
                <a:lnTo>
                  <a:pt x="125145" y="425399"/>
                </a:lnTo>
                <a:lnTo>
                  <a:pt x="82382" y="457009"/>
                </a:lnTo>
                <a:lnTo>
                  <a:pt x="47627" y="496345"/>
                </a:lnTo>
                <a:lnTo>
                  <a:pt x="21739" y="541888"/>
                </a:lnTo>
                <a:lnTo>
                  <a:pt x="5578" y="592117"/>
                </a:lnTo>
                <a:lnTo>
                  <a:pt x="0" y="645515"/>
                </a:lnTo>
                <a:lnTo>
                  <a:pt x="0" y="1428216"/>
                </a:lnTo>
                <a:lnTo>
                  <a:pt x="5578" y="1481625"/>
                </a:lnTo>
                <a:lnTo>
                  <a:pt x="21739" y="1531860"/>
                </a:lnTo>
                <a:lnTo>
                  <a:pt x="47627" y="1577404"/>
                </a:lnTo>
                <a:lnTo>
                  <a:pt x="82382" y="1616742"/>
                </a:lnTo>
                <a:lnTo>
                  <a:pt x="125145" y="1648358"/>
                </a:lnTo>
                <a:lnTo>
                  <a:pt x="792632" y="2039708"/>
                </a:lnTo>
                <a:lnTo>
                  <a:pt x="853495" y="2065237"/>
                </a:lnTo>
                <a:lnTo>
                  <a:pt x="917740" y="2073744"/>
                </a:lnTo>
                <a:lnTo>
                  <a:pt x="950076" y="2071618"/>
                </a:lnTo>
                <a:lnTo>
                  <a:pt x="1013077" y="2054601"/>
                </a:lnTo>
                <a:lnTo>
                  <a:pt x="1710385" y="1648358"/>
                </a:lnTo>
                <a:lnTo>
                  <a:pt x="1753123" y="1616742"/>
                </a:lnTo>
                <a:lnTo>
                  <a:pt x="1787871" y="1577404"/>
                </a:lnTo>
                <a:lnTo>
                  <a:pt x="1813764" y="1531860"/>
                </a:lnTo>
                <a:lnTo>
                  <a:pt x="1829935" y="1481625"/>
                </a:lnTo>
                <a:lnTo>
                  <a:pt x="1835518" y="1428216"/>
                </a:lnTo>
                <a:lnTo>
                  <a:pt x="1835518" y="645515"/>
                </a:lnTo>
                <a:lnTo>
                  <a:pt x="1829935" y="592117"/>
                </a:lnTo>
                <a:lnTo>
                  <a:pt x="1813764" y="541888"/>
                </a:lnTo>
                <a:lnTo>
                  <a:pt x="1787871" y="496345"/>
                </a:lnTo>
                <a:lnTo>
                  <a:pt x="1753123" y="457009"/>
                </a:lnTo>
                <a:lnTo>
                  <a:pt x="1710385" y="425399"/>
                </a:lnTo>
                <a:lnTo>
                  <a:pt x="1042898" y="34048"/>
                </a:lnTo>
                <a:lnTo>
                  <a:pt x="981995" y="8513"/>
                </a:lnTo>
                <a:lnTo>
                  <a:pt x="9177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5503040" y="2119108"/>
            <a:ext cx="2150745" cy="2429510"/>
          </a:xfrm>
          <a:custGeom>
            <a:avLst/>
            <a:gdLst/>
            <a:ahLst/>
            <a:cxnLst/>
            <a:rect l="l" t="t" r="r" b="b"/>
            <a:pathLst>
              <a:path w="2150745" h="2429510">
                <a:moveTo>
                  <a:pt x="1075181" y="0"/>
                </a:moveTo>
                <a:lnTo>
                  <a:pt x="999920" y="9972"/>
                </a:lnTo>
                <a:lnTo>
                  <a:pt x="963523" y="22438"/>
                </a:lnTo>
                <a:lnTo>
                  <a:pt x="928611" y="39890"/>
                </a:lnTo>
                <a:lnTo>
                  <a:pt x="146608" y="498322"/>
                </a:lnTo>
                <a:lnTo>
                  <a:pt x="104237" y="528505"/>
                </a:lnTo>
                <a:lnTo>
                  <a:pt x="68263" y="565178"/>
                </a:lnTo>
                <a:lnTo>
                  <a:pt x="39271" y="607312"/>
                </a:lnTo>
                <a:lnTo>
                  <a:pt x="17842" y="653877"/>
                </a:lnTo>
                <a:lnTo>
                  <a:pt x="4557" y="703844"/>
                </a:lnTo>
                <a:lnTo>
                  <a:pt x="0" y="756183"/>
                </a:lnTo>
                <a:lnTo>
                  <a:pt x="0" y="1673047"/>
                </a:lnTo>
                <a:lnTo>
                  <a:pt x="4557" y="1725395"/>
                </a:lnTo>
                <a:lnTo>
                  <a:pt x="17842" y="1775367"/>
                </a:lnTo>
                <a:lnTo>
                  <a:pt x="39271" y="1821934"/>
                </a:lnTo>
                <a:lnTo>
                  <a:pt x="68263" y="1864067"/>
                </a:lnTo>
                <a:lnTo>
                  <a:pt x="104237" y="1900739"/>
                </a:lnTo>
                <a:lnTo>
                  <a:pt x="146608" y="1930920"/>
                </a:lnTo>
                <a:lnTo>
                  <a:pt x="928611" y="2389365"/>
                </a:lnTo>
                <a:lnTo>
                  <a:pt x="963523" y="2406808"/>
                </a:lnTo>
                <a:lnTo>
                  <a:pt x="999920" y="2419265"/>
                </a:lnTo>
                <a:lnTo>
                  <a:pt x="1037305" y="2426739"/>
                </a:lnTo>
                <a:lnTo>
                  <a:pt x="1075181" y="2429230"/>
                </a:lnTo>
                <a:lnTo>
                  <a:pt x="1113066" y="2426739"/>
                </a:lnTo>
                <a:lnTo>
                  <a:pt x="1150461" y="2419265"/>
                </a:lnTo>
                <a:lnTo>
                  <a:pt x="1186874" y="2406808"/>
                </a:lnTo>
                <a:lnTo>
                  <a:pt x="1221816" y="2389365"/>
                </a:lnTo>
                <a:lnTo>
                  <a:pt x="2003805" y="1930920"/>
                </a:lnTo>
                <a:lnTo>
                  <a:pt x="2046155" y="1900739"/>
                </a:lnTo>
                <a:lnTo>
                  <a:pt x="2082122" y="1864067"/>
                </a:lnTo>
                <a:lnTo>
                  <a:pt x="2111119" y="1821934"/>
                </a:lnTo>
                <a:lnTo>
                  <a:pt x="2132558" y="1775367"/>
                </a:lnTo>
                <a:lnTo>
                  <a:pt x="2145852" y="1725395"/>
                </a:lnTo>
                <a:lnTo>
                  <a:pt x="2150414" y="1673047"/>
                </a:lnTo>
                <a:lnTo>
                  <a:pt x="2150414" y="756183"/>
                </a:lnTo>
                <a:lnTo>
                  <a:pt x="2145852" y="703844"/>
                </a:lnTo>
                <a:lnTo>
                  <a:pt x="2132558" y="653877"/>
                </a:lnTo>
                <a:lnTo>
                  <a:pt x="2111119" y="607312"/>
                </a:lnTo>
                <a:lnTo>
                  <a:pt x="2082122" y="565178"/>
                </a:lnTo>
                <a:lnTo>
                  <a:pt x="2046155" y="528505"/>
                </a:lnTo>
                <a:lnTo>
                  <a:pt x="2003805" y="498322"/>
                </a:lnTo>
                <a:lnTo>
                  <a:pt x="1221816" y="39890"/>
                </a:lnTo>
                <a:lnTo>
                  <a:pt x="1186874" y="22438"/>
                </a:lnTo>
                <a:lnTo>
                  <a:pt x="1150461" y="9972"/>
                </a:lnTo>
                <a:lnTo>
                  <a:pt x="1113066" y="2493"/>
                </a:lnTo>
                <a:lnTo>
                  <a:pt x="1075181" y="0"/>
                </a:lnTo>
              </a:path>
            </a:pathLst>
          </a:custGeom>
          <a:ln w="19050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5612841" y="2254275"/>
            <a:ext cx="2240280" cy="2464435"/>
          </a:xfrm>
          <a:custGeom>
            <a:avLst/>
            <a:gdLst/>
            <a:ahLst/>
            <a:cxnLst/>
            <a:rect l="l" t="t" r="r" b="b"/>
            <a:pathLst>
              <a:path w="2240279" h="2464435">
                <a:moveTo>
                  <a:pt x="0" y="0"/>
                </a:moveTo>
                <a:lnTo>
                  <a:pt x="2240279" y="0"/>
                </a:lnTo>
                <a:lnTo>
                  <a:pt x="2240279" y="2464308"/>
                </a:lnTo>
                <a:lnTo>
                  <a:pt x="0" y="2464308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5660486" y="2296853"/>
            <a:ext cx="1835785" cy="2073910"/>
          </a:xfrm>
          <a:custGeom>
            <a:avLst/>
            <a:gdLst/>
            <a:ahLst/>
            <a:cxnLst/>
            <a:rect l="l" t="t" r="r" b="b"/>
            <a:pathLst>
              <a:path w="1835784" h="2073910">
                <a:moveTo>
                  <a:pt x="917740" y="0"/>
                </a:moveTo>
                <a:lnTo>
                  <a:pt x="853495" y="8513"/>
                </a:lnTo>
                <a:lnTo>
                  <a:pt x="792632" y="34048"/>
                </a:lnTo>
                <a:lnTo>
                  <a:pt x="125145" y="425399"/>
                </a:lnTo>
                <a:lnTo>
                  <a:pt x="82382" y="457009"/>
                </a:lnTo>
                <a:lnTo>
                  <a:pt x="47627" y="496345"/>
                </a:lnTo>
                <a:lnTo>
                  <a:pt x="21739" y="541888"/>
                </a:lnTo>
                <a:lnTo>
                  <a:pt x="5578" y="592117"/>
                </a:lnTo>
                <a:lnTo>
                  <a:pt x="0" y="645515"/>
                </a:lnTo>
                <a:lnTo>
                  <a:pt x="0" y="1428216"/>
                </a:lnTo>
                <a:lnTo>
                  <a:pt x="5578" y="1481625"/>
                </a:lnTo>
                <a:lnTo>
                  <a:pt x="21739" y="1531860"/>
                </a:lnTo>
                <a:lnTo>
                  <a:pt x="47627" y="1577404"/>
                </a:lnTo>
                <a:lnTo>
                  <a:pt x="82382" y="1616742"/>
                </a:lnTo>
                <a:lnTo>
                  <a:pt x="125145" y="1648358"/>
                </a:lnTo>
                <a:lnTo>
                  <a:pt x="792632" y="2039708"/>
                </a:lnTo>
                <a:lnTo>
                  <a:pt x="853495" y="2065237"/>
                </a:lnTo>
                <a:lnTo>
                  <a:pt x="917740" y="2073744"/>
                </a:lnTo>
                <a:lnTo>
                  <a:pt x="950076" y="2071618"/>
                </a:lnTo>
                <a:lnTo>
                  <a:pt x="1013077" y="2054601"/>
                </a:lnTo>
                <a:lnTo>
                  <a:pt x="1710385" y="1648358"/>
                </a:lnTo>
                <a:lnTo>
                  <a:pt x="1753123" y="1616742"/>
                </a:lnTo>
                <a:lnTo>
                  <a:pt x="1787871" y="1577404"/>
                </a:lnTo>
                <a:lnTo>
                  <a:pt x="1813764" y="1531860"/>
                </a:lnTo>
                <a:lnTo>
                  <a:pt x="1829935" y="1481625"/>
                </a:lnTo>
                <a:lnTo>
                  <a:pt x="1835518" y="1428216"/>
                </a:lnTo>
                <a:lnTo>
                  <a:pt x="1835518" y="645515"/>
                </a:lnTo>
                <a:lnTo>
                  <a:pt x="1829935" y="592117"/>
                </a:lnTo>
                <a:lnTo>
                  <a:pt x="1813764" y="541888"/>
                </a:lnTo>
                <a:lnTo>
                  <a:pt x="1787871" y="496345"/>
                </a:lnTo>
                <a:lnTo>
                  <a:pt x="1753123" y="457009"/>
                </a:lnTo>
                <a:lnTo>
                  <a:pt x="1710385" y="425399"/>
                </a:lnTo>
                <a:lnTo>
                  <a:pt x="1042898" y="34048"/>
                </a:lnTo>
                <a:lnTo>
                  <a:pt x="981995" y="8513"/>
                </a:lnTo>
                <a:lnTo>
                  <a:pt x="9177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6735291" y="4457669"/>
            <a:ext cx="2150745" cy="2429510"/>
          </a:xfrm>
          <a:custGeom>
            <a:avLst/>
            <a:gdLst/>
            <a:ahLst/>
            <a:cxnLst/>
            <a:rect l="l" t="t" r="r" b="b"/>
            <a:pathLst>
              <a:path w="2150745" h="2429509">
                <a:moveTo>
                  <a:pt x="1075181" y="0"/>
                </a:moveTo>
                <a:lnTo>
                  <a:pt x="999920" y="9972"/>
                </a:lnTo>
                <a:lnTo>
                  <a:pt x="963523" y="22438"/>
                </a:lnTo>
                <a:lnTo>
                  <a:pt x="928611" y="39890"/>
                </a:lnTo>
                <a:lnTo>
                  <a:pt x="146608" y="498322"/>
                </a:lnTo>
                <a:lnTo>
                  <a:pt x="104237" y="528505"/>
                </a:lnTo>
                <a:lnTo>
                  <a:pt x="68263" y="565178"/>
                </a:lnTo>
                <a:lnTo>
                  <a:pt x="39271" y="607312"/>
                </a:lnTo>
                <a:lnTo>
                  <a:pt x="17842" y="653877"/>
                </a:lnTo>
                <a:lnTo>
                  <a:pt x="4557" y="703844"/>
                </a:lnTo>
                <a:lnTo>
                  <a:pt x="0" y="756183"/>
                </a:lnTo>
                <a:lnTo>
                  <a:pt x="0" y="1673047"/>
                </a:lnTo>
                <a:lnTo>
                  <a:pt x="4557" y="1725395"/>
                </a:lnTo>
                <a:lnTo>
                  <a:pt x="17842" y="1775367"/>
                </a:lnTo>
                <a:lnTo>
                  <a:pt x="39271" y="1821934"/>
                </a:lnTo>
                <a:lnTo>
                  <a:pt x="68263" y="1864067"/>
                </a:lnTo>
                <a:lnTo>
                  <a:pt x="104237" y="1900739"/>
                </a:lnTo>
                <a:lnTo>
                  <a:pt x="146608" y="1930920"/>
                </a:lnTo>
                <a:lnTo>
                  <a:pt x="928611" y="2389365"/>
                </a:lnTo>
                <a:lnTo>
                  <a:pt x="963523" y="2406808"/>
                </a:lnTo>
                <a:lnTo>
                  <a:pt x="999920" y="2419265"/>
                </a:lnTo>
                <a:lnTo>
                  <a:pt x="1037305" y="2426739"/>
                </a:lnTo>
                <a:lnTo>
                  <a:pt x="1075181" y="2429230"/>
                </a:lnTo>
                <a:lnTo>
                  <a:pt x="1113066" y="2426739"/>
                </a:lnTo>
                <a:lnTo>
                  <a:pt x="1150461" y="2419265"/>
                </a:lnTo>
                <a:lnTo>
                  <a:pt x="1186874" y="2406808"/>
                </a:lnTo>
                <a:lnTo>
                  <a:pt x="1221816" y="2389365"/>
                </a:lnTo>
                <a:lnTo>
                  <a:pt x="2003805" y="1930920"/>
                </a:lnTo>
                <a:lnTo>
                  <a:pt x="2046155" y="1900739"/>
                </a:lnTo>
                <a:lnTo>
                  <a:pt x="2082122" y="1864067"/>
                </a:lnTo>
                <a:lnTo>
                  <a:pt x="2111119" y="1821934"/>
                </a:lnTo>
                <a:lnTo>
                  <a:pt x="2132558" y="1775367"/>
                </a:lnTo>
                <a:lnTo>
                  <a:pt x="2145852" y="1725395"/>
                </a:lnTo>
                <a:lnTo>
                  <a:pt x="2150414" y="1673047"/>
                </a:lnTo>
                <a:lnTo>
                  <a:pt x="2150414" y="756183"/>
                </a:lnTo>
                <a:lnTo>
                  <a:pt x="2145852" y="703844"/>
                </a:lnTo>
                <a:lnTo>
                  <a:pt x="2132558" y="653877"/>
                </a:lnTo>
                <a:lnTo>
                  <a:pt x="2111119" y="607312"/>
                </a:lnTo>
                <a:lnTo>
                  <a:pt x="2082122" y="565178"/>
                </a:lnTo>
                <a:lnTo>
                  <a:pt x="2046155" y="528505"/>
                </a:lnTo>
                <a:lnTo>
                  <a:pt x="2003805" y="498322"/>
                </a:lnTo>
                <a:lnTo>
                  <a:pt x="1221816" y="39890"/>
                </a:lnTo>
                <a:lnTo>
                  <a:pt x="1186874" y="22438"/>
                </a:lnTo>
                <a:lnTo>
                  <a:pt x="1150461" y="9972"/>
                </a:lnTo>
                <a:lnTo>
                  <a:pt x="1113066" y="2493"/>
                </a:lnTo>
                <a:lnTo>
                  <a:pt x="1075181" y="0"/>
                </a:lnTo>
              </a:path>
            </a:pathLst>
          </a:custGeom>
          <a:ln w="19050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6845083" y="4592840"/>
            <a:ext cx="2240280" cy="2464435"/>
          </a:xfrm>
          <a:custGeom>
            <a:avLst/>
            <a:gdLst/>
            <a:ahLst/>
            <a:cxnLst/>
            <a:rect l="l" t="t" r="r" b="b"/>
            <a:pathLst>
              <a:path w="2240279" h="2464434">
                <a:moveTo>
                  <a:pt x="0" y="0"/>
                </a:moveTo>
                <a:lnTo>
                  <a:pt x="2240279" y="0"/>
                </a:lnTo>
                <a:lnTo>
                  <a:pt x="2240279" y="2464308"/>
                </a:lnTo>
                <a:lnTo>
                  <a:pt x="0" y="2464308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6892737" y="4635413"/>
            <a:ext cx="1835785" cy="2073910"/>
          </a:xfrm>
          <a:custGeom>
            <a:avLst/>
            <a:gdLst/>
            <a:ahLst/>
            <a:cxnLst/>
            <a:rect l="l" t="t" r="r" b="b"/>
            <a:pathLst>
              <a:path w="1835784" h="2073909">
                <a:moveTo>
                  <a:pt x="917740" y="0"/>
                </a:moveTo>
                <a:lnTo>
                  <a:pt x="853495" y="8513"/>
                </a:lnTo>
                <a:lnTo>
                  <a:pt x="792632" y="34048"/>
                </a:lnTo>
                <a:lnTo>
                  <a:pt x="125145" y="425399"/>
                </a:lnTo>
                <a:lnTo>
                  <a:pt x="82382" y="457009"/>
                </a:lnTo>
                <a:lnTo>
                  <a:pt x="47627" y="496345"/>
                </a:lnTo>
                <a:lnTo>
                  <a:pt x="21739" y="541888"/>
                </a:lnTo>
                <a:lnTo>
                  <a:pt x="5578" y="592117"/>
                </a:lnTo>
                <a:lnTo>
                  <a:pt x="0" y="645515"/>
                </a:lnTo>
                <a:lnTo>
                  <a:pt x="0" y="1428216"/>
                </a:lnTo>
                <a:lnTo>
                  <a:pt x="5578" y="1481625"/>
                </a:lnTo>
                <a:lnTo>
                  <a:pt x="21739" y="1531860"/>
                </a:lnTo>
                <a:lnTo>
                  <a:pt x="47627" y="1577404"/>
                </a:lnTo>
                <a:lnTo>
                  <a:pt x="82382" y="1616742"/>
                </a:lnTo>
                <a:lnTo>
                  <a:pt x="125145" y="1648358"/>
                </a:lnTo>
                <a:lnTo>
                  <a:pt x="792632" y="2039708"/>
                </a:lnTo>
                <a:lnTo>
                  <a:pt x="853495" y="2065237"/>
                </a:lnTo>
                <a:lnTo>
                  <a:pt x="917740" y="2073744"/>
                </a:lnTo>
                <a:lnTo>
                  <a:pt x="950076" y="2071618"/>
                </a:lnTo>
                <a:lnTo>
                  <a:pt x="1013077" y="2054601"/>
                </a:lnTo>
                <a:lnTo>
                  <a:pt x="1710385" y="1648358"/>
                </a:lnTo>
                <a:lnTo>
                  <a:pt x="1753123" y="1616742"/>
                </a:lnTo>
                <a:lnTo>
                  <a:pt x="1787871" y="1577404"/>
                </a:lnTo>
                <a:lnTo>
                  <a:pt x="1813764" y="1531860"/>
                </a:lnTo>
                <a:lnTo>
                  <a:pt x="1829935" y="1481625"/>
                </a:lnTo>
                <a:lnTo>
                  <a:pt x="1835518" y="1428216"/>
                </a:lnTo>
                <a:lnTo>
                  <a:pt x="1835518" y="645515"/>
                </a:lnTo>
                <a:lnTo>
                  <a:pt x="1829935" y="592117"/>
                </a:lnTo>
                <a:lnTo>
                  <a:pt x="1813764" y="541888"/>
                </a:lnTo>
                <a:lnTo>
                  <a:pt x="1787871" y="496345"/>
                </a:lnTo>
                <a:lnTo>
                  <a:pt x="1753123" y="457009"/>
                </a:lnTo>
                <a:lnTo>
                  <a:pt x="1710385" y="425399"/>
                </a:lnTo>
                <a:lnTo>
                  <a:pt x="1042898" y="34048"/>
                </a:lnTo>
                <a:lnTo>
                  <a:pt x="981995" y="8513"/>
                </a:lnTo>
                <a:lnTo>
                  <a:pt x="9177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7967540" y="2119108"/>
            <a:ext cx="2150745" cy="2429510"/>
          </a:xfrm>
          <a:custGeom>
            <a:avLst/>
            <a:gdLst/>
            <a:ahLst/>
            <a:cxnLst/>
            <a:rect l="l" t="t" r="r" b="b"/>
            <a:pathLst>
              <a:path w="2150745" h="2429510">
                <a:moveTo>
                  <a:pt x="1075181" y="0"/>
                </a:moveTo>
                <a:lnTo>
                  <a:pt x="999920" y="9972"/>
                </a:lnTo>
                <a:lnTo>
                  <a:pt x="963523" y="22438"/>
                </a:lnTo>
                <a:lnTo>
                  <a:pt x="928611" y="39890"/>
                </a:lnTo>
                <a:lnTo>
                  <a:pt x="146608" y="498322"/>
                </a:lnTo>
                <a:lnTo>
                  <a:pt x="104237" y="528505"/>
                </a:lnTo>
                <a:lnTo>
                  <a:pt x="68263" y="565178"/>
                </a:lnTo>
                <a:lnTo>
                  <a:pt x="39271" y="607312"/>
                </a:lnTo>
                <a:lnTo>
                  <a:pt x="17842" y="653877"/>
                </a:lnTo>
                <a:lnTo>
                  <a:pt x="4557" y="703844"/>
                </a:lnTo>
                <a:lnTo>
                  <a:pt x="0" y="756183"/>
                </a:lnTo>
                <a:lnTo>
                  <a:pt x="0" y="1673047"/>
                </a:lnTo>
                <a:lnTo>
                  <a:pt x="4557" y="1725395"/>
                </a:lnTo>
                <a:lnTo>
                  <a:pt x="17842" y="1775367"/>
                </a:lnTo>
                <a:lnTo>
                  <a:pt x="39271" y="1821934"/>
                </a:lnTo>
                <a:lnTo>
                  <a:pt x="68263" y="1864067"/>
                </a:lnTo>
                <a:lnTo>
                  <a:pt x="104237" y="1900739"/>
                </a:lnTo>
                <a:lnTo>
                  <a:pt x="146608" y="1930920"/>
                </a:lnTo>
                <a:lnTo>
                  <a:pt x="928611" y="2389365"/>
                </a:lnTo>
                <a:lnTo>
                  <a:pt x="963523" y="2406808"/>
                </a:lnTo>
                <a:lnTo>
                  <a:pt x="999920" y="2419265"/>
                </a:lnTo>
                <a:lnTo>
                  <a:pt x="1037305" y="2426739"/>
                </a:lnTo>
                <a:lnTo>
                  <a:pt x="1075181" y="2429230"/>
                </a:lnTo>
                <a:lnTo>
                  <a:pt x="1113066" y="2426739"/>
                </a:lnTo>
                <a:lnTo>
                  <a:pt x="1150461" y="2419265"/>
                </a:lnTo>
                <a:lnTo>
                  <a:pt x="1186874" y="2406808"/>
                </a:lnTo>
                <a:lnTo>
                  <a:pt x="1221816" y="2389365"/>
                </a:lnTo>
                <a:lnTo>
                  <a:pt x="2003805" y="1930920"/>
                </a:lnTo>
                <a:lnTo>
                  <a:pt x="2046155" y="1900739"/>
                </a:lnTo>
                <a:lnTo>
                  <a:pt x="2082122" y="1864067"/>
                </a:lnTo>
                <a:lnTo>
                  <a:pt x="2111119" y="1821934"/>
                </a:lnTo>
                <a:lnTo>
                  <a:pt x="2132558" y="1775367"/>
                </a:lnTo>
                <a:lnTo>
                  <a:pt x="2145852" y="1725395"/>
                </a:lnTo>
                <a:lnTo>
                  <a:pt x="2150414" y="1673047"/>
                </a:lnTo>
                <a:lnTo>
                  <a:pt x="2150414" y="756183"/>
                </a:lnTo>
                <a:lnTo>
                  <a:pt x="2145852" y="703844"/>
                </a:lnTo>
                <a:lnTo>
                  <a:pt x="2132558" y="653877"/>
                </a:lnTo>
                <a:lnTo>
                  <a:pt x="2111119" y="607312"/>
                </a:lnTo>
                <a:lnTo>
                  <a:pt x="2082122" y="565178"/>
                </a:lnTo>
                <a:lnTo>
                  <a:pt x="2046155" y="528505"/>
                </a:lnTo>
                <a:lnTo>
                  <a:pt x="2003805" y="498322"/>
                </a:lnTo>
                <a:lnTo>
                  <a:pt x="1221816" y="39890"/>
                </a:lnTo>
                <a:lnTo>
                  <a:pt x="1186874" y="22438"/>
                </a:lnTo>
                <a:lnTo>
                  <a:pt x="1150461" y="9972"/>
                </a:lnTo>
                <a:lnTo>
                  <a:pt x="1113066" y="2493"/>
                </a:lnTo>
                <a:lnTo>
                  <a:pt x="1075181" y="0"/>
                </a:lnTo>
              </a:path>
            </a:pathLst>
          </a:custGeom>
          <a:ln w="19050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8077339" y="2254275"/>
            <a:ext cx="2240280" cy="2464435"/>
          </a:xfrm>
          <a:custGeom>
            <a:avLst/>
            <a:gdLst/>
            <a:ahLst/>
            <a:cxnLst/>
            <a:rect l="l" t="t" r="r" b="b"/>
            <a:pathLst>
              <a:path w="2240279" h="2464435">
                <a:moveTo>
                  <a:pt x="0" y="0"/>
                </a:moveTo>
                <a:lnTo>
                  <a:pt x="2240279" y="0"/>
                </a:lnTo>
                <a:lnTo>
                  <a:pt x="2240279" y="2464308"/>
                </a:lnTo>
                <a:lnTo>
                  <a:pt x="0" y="2464308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8124986" y="2296853"/>
            <a:ext cx="1835785" cy="2073910"/>
          </a:xfrm>
          <a:custGeom>
            <a:avLst/>
            <a:gdLst/>
            <a:ahLst/>
            <a:cxnLst/>
            <a:rect l="l" t="t" r="r" b="b"/>
            <a:pathLst>
              <a:path w="1835784" h="2073910">
                <a:moveTo>
                  <a:pt x="917740" y="0"/>
                </a:moveTo>
                <a:lnTo>
                  <a:pt x="853495" y="8513"/>
                </a:lnTo>
                <a:lnTo>
                  <a:pt x="792632" y="34048"/>
                </a:lnTo>
                <a:lnTo>
                  <a:pt x="125145" y="425399"/>
                </a:lnTo>
                <a:lnTo>
                  <a:pt x="82382" y="457009"/>
                </a:lnTo>
                <a:lnTo>
                  <a:pt x="47627" y="496345"/>
                </a:lnTo>
                <a:lnTo>
                  <a:pt x="21739" y="541888"/>
                </a:lnTo>
                <a:lnTo>
                  <a:pt x="5578" y="592117"/>
                </a:lnTo>
                <a:lnTo>
                  <a:pt x="0" y="645515"/>
                </a:lnTo>
                <a:lnTo>
                  <a:pt x="0" y="1428216"/>
                </a:lnTo>
                <a:lnTo>
                  <a:pt x="5578" y="1481625"/>
                </a:lnTo>
                <a:lnTo>
                  <a:pt x="21739" y="1531860"/>
                </a:lnTo>
                <a:lnTo>
                  <a:pt x="47627" y="1577404"/>
                </a:lnTo>
                <a:lnTo>
                  <a:pt x="82382" y="1616742"/>
                </a:lnTo>
                <a:lnTo>
                  <a:pt x="125145" y="1648358"/>
                </a:lnTo>
                <a:lnTo>
                  <a:pt x="792632" y="2039708"/>
                </a:lnTo>
                <a:lnTo>
                  <a:pt x="853495" y="2065237"/>
                </a:lnTo>
                <a:lnTo>
                  <a:pt x="917740" y="2073744"/>
                </a:lnTo>
                <a:lnTo>
                  <a:pt x="950076" y="2071618"/>
                </a:lnTo>
                <a:lnTo>
                  <a:pt x="1013077" y="2054601"/>
                </a:lnTo>
                <a:lnTo>
                  <a:pt x="1710385" y="1648358"/>
                </a:lnTo>
                <a:lnTo>
                  <a:pt x="1753123" y="1616742"/>
                </a:lnTo>
                <a:lnTo>
                  <a:pt x="1787871" y="1577404"/>
                </a:lnTo>
                <a:lnTo>
                  <a:pt x="1813764" y="1531860"/>
                </a:lnTo>
                <a:lnTo>
                  <a:pt x="1829935" y="1481625"/>
                </a:lnTo>
                <a:lnTo>
                  <a:pt x="1835518" y="1428216"/>
                </a:lnTo>
                <a:lnTo>
                  <a:pt x="1835518" y="645515"/>
                </a:lnTo>
                <a:lnTo>
                  <a:pt x="1829935" y="592117"/>
                </a:lnTo>
                <a:lnTo>
                  <a:pt x="1813764" y="541888"/>
                </a:lnTo>
                <a:lnTo>
                  <a:pt x="1787871" y="496345"/>
                </a:lnTo>
                <a:lnTo>
                  <a:pt x="1753123" y="457009"/>
                </a:lnTo>
                <a:lnTo>
                  <a:pt x="1710385" y="425399"/>
                </a:lnTo>
                <a:lnTo>
                  <a:pt x="1042898" y="34048"/>
                </a:lnTo>
                <a:lnTo>
                  <a:pt x="981995" y="8513"/>
                </a:lnTo>
                <a:lnTo>
                  <a:pt x="9177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710067" y="587908"/>
            <a:ext cx="2764155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0" spc="-5" dirty="0">
                <a:solidFill>
                  <a:srgbClr val="575656"/>
                </a:solidFill>
                <a:latin typeface="Open Sans"/>
                <a:cs typeface="Open Sans"/>
              </a:rPr>
              <a:t>ПРОДУКЦИЯ</a:t>
            </a:r>
            <a:endParaRPr sz="3500" dirty="0">
              <a:latin typeface="Open Sans"/>
              <a:cs typeface="Open San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873794" y="3407619"/>
            <a:ext cx="1423035" cy="43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1185" marR="5080" indent="-579120">
              <a:lnSpc>
                <a:spcPct val="111100"/>
              </a:lnSpc>
              <a:spcBef>
                <a:spcPts val="100"/>
              </a:spcBef>
            </a:pP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ЭЛЕКТРОПРИВОДЫ 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TSL</a:t>
            </a:r>
            <a:endParaRPr sz="1200" dirty="0">
              <a:latin typeface="Open Sans Light"/>
              <a:cs typeface="Open Sans Ligh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516589" y="3007184"/>
            <a:ext cx="0" cy="254635"/>
          </a:xfrm>
          <a:custGeom>
            <a:avLst/>
            <a:gdLst/>
            <a:ahLst/>
            <a:cxnLst/>
            <a:rect l="l" t="t" r="r" b="b"/>
            <a:pathLst>
              <a:path h="254635">
                <a:moveTo>
                  <a:pt x="0" y="0"/>
                </a:moveTo>
                <a:lnTo>
                  <a:pt x="0" y="254228"/>
                </a:lnTo>
              </a:path>
            </a:pathLst>
          </a:custGeom>
          <a:ln w="15494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6638453" y="3007184"/>
            <a:ext cx="0" cy="254635"/>
          </a:xfrm>
          <a:custGeom>
            <a:avLst/>
            <a:gdLst/>
            <a:ahLst/>
            <a:cxnLst/>
            <a:rect l="l" t="t" r="r" b="b"/>
            <a:pathLst>
              <a:path h="254635">
                <a:moveTo>
                  <a:pt x="0" y="0"/>
                </a:moveTo>
                <a:lnTo>
                  <a:pt x="0" y="254228"/>
                </a:lnTo>
              </a:path>
            </a:pathLst>
          </a:custGeom>
          <a:ln w="15494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6477378" y="2874448"/>
            <a:ext cx="201930" cy="115570"/>
          </a:xfrm>
          <a:custGeom>
            <a:avLst/>
            <a:gdLst/>
            <a:ahLst/>
            <a:cxnLst/>
            <a:rect l="l" t="t" r="r" b="b"/>
            <a:pathLst>
              <a:path w="201929" h="115569">
                <a:moveTo>
                  <a:pt x="181876" y="0"/>
                </a:moveTo>
                <a:lnTo>
                  <a:pt x="19862" y="0"/>
                </a:lnTo>
                <a:lnTo>
                  <a:pt x="12135" y="1562"/>
                </a:lnTo>
                <a:lnTo>
                  <a:pt x="5821" y="5821"/>
                </a:lnTo>
                <a:lnTo>
                  <a:pt x="1562" y="12135"/>
                </a:lnTo>
                <a:lnTo>
                  <a:pt x="0" y="19862"/>
                </a:lnTo>
                <a:lnTo>
                  <a:pt x="0" y="115011"/>
                </a:lnTo>
                <a:lnTo>
                  <a:pt x="201739" y="115011"/>
                </a:lnTo>
                <a:lnTo>
                  <a:pt x="201739" y="99517"/>
                </a:lnTo>
                <a:lnTo>
                  <a:pt x="15494" y="99517"/>
                </a:lnTo>
                <a:lnTo>
                  <a:pt x="15494" y="17449"/>
                </a:lnTo>
                <a:lnTo>
                  <a:pt x="17462" y="15494"/>
                </a:lnTo>
                <a:lnTo>
                  <a:pt x="200855" y="15494"/>
                </a:lnTo>
                <a:lnTo>
                  <a:pt x="200175" y="12135"/>
                </a:lnTo>
                <a:lnTo>
                  <a:pt x="195913" y="5821"/>
                </a:lnTo>
                <a:lnTo>
                  <a:pt x="189598" y="1562"/>
                </a:lnTo>
                <a:lnTo>
                  <a:pt x="181876" y="0"/>
                </a:lnTo>
                <a:close/>
              </a:path>
              <a:path w="201929" h="115569">
                <a:moveTo>
                  <a:pt x="200855" y="15494"/>
                </a:moveTo>
                <a:lnTo>
                  <a:pt x="184277" y="15494"/>
                </a:lnTo>
                <a:lnTo>
                  <a:pt x="186245" y="17449"/>
                </a:lnTo>
                <a:lnTo>
                  <a:pt x="186245" y="99517"/>
                </a:lnTo>
                <a:lnTo>
                  <a:pt x="201739" y="99517"/>
                </a:lnTo>
                <a:lnTo>
                  <a:pt x="201739" y="19862"/>
                </a:lnTo>
                <a:lnTo>
                  <a:pt x="200855" y="15494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6488643" y="2987765"/>
            <a:ext cx="179705" cy="31750"/>
          </a:xfrm>
          <a:custGeom>
            <a:avLst/>
            <a:gdLst/>
            <a:ahLst/>
            <a:cxnLst/>
            <a:rect l="l" t="t" r="r" b="b"/>
            <a:pathLst>
              <a:path w="179704" h="31750">
                <a:moveTo>
                  <a:pt x="12014" y="0"/>
                </a:moveTo>
                <a:lnTo>
                  <a:pt x="3454" y="0"/>
                </a:lnTo>
                <a:lnTo>
                  <a:pt x="0" y="3479"/>
                </a:lnTo>
                <a:lnTo>
                  <a:pt x="0" y="31661"/>
                </a:lnTo>
                <a:lnTo>
                  <a:pt x="179209" y="31661"/>
                </a:lnTo>
                <a:lnTo>
                  <a:pt x="179209" y="16167"/>
                </a:lnTo>
                <a:lnTo>
                  <a:pt x="15493" y="16167"/>
                </a:lnTo>
                <a:lnTo>
                  <a:pt x="15493" y="3479"/>
                </a:lnTo>
                <a:lnTo>
                  <a:pt x="12014" y="0"/>
                </a:lnTo>
                <a:close/>
              </a:path>
              <a:path w="179704" h="31750">
                <a:moveTo>
                  <a:pt x="175742" y="0"/>
                </a:moveTo>
                <a:lnTo>
                  <a:pt x="167170" y="0"/>
                </a:lnTo>
                <a:lnTo>
                  <a:pt x="163715" y="3479"/>
                </a:lnTo>
                <a:lnTo>
                  <a:pt x="163715" y="16167"/>
                </a:lnTo>
                <a:lnTo>
                  <a:pt x="179209" y="16167"/>
                </a:lnTo>
                <a:lnTo>
                  <a:pt x="179209" y="3479"/>
                </a:lnTo>
                <a:lnTo>
                  <a:pt x="175742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6542053" y="3027353"/>
            <a:ext cx="72390" cy="104139"/>
          </a:xfrm>
          <a:custGeom>
            <a:avLst/>
            <a:gdLst/>
            <a:ahLst/>
            <a:cxnLst/>
            <a:rect l="l" t="t" r="r" b="b"/>
            <a:pathLst>
              <a:path w="72390" h="104139">
                <a:moveTo>
                  <a:pt x="66294" y="0"/>
                </a:moveTo>
                <a:lnTo>
                  <a:pt x="6096" y="0"/>
                </a:lnTo>
                <a:lnTo>
                  <a:pt x="0" y="6096"/>
                </a:lnTo>
                <a:lnTo>
                  <a:pt x="0" y="98031"/>
                </a:lnTo>
                <a:lnTo>
                  <a:pt x="6096" y="104127"/>
                </a:lnTo>
                <a:lnTo>
                  <a:pt x="66294" y="104127"/>
                </a:lnTo>
                <a:lnTo>
                  <a:pt x="72377" y="98031"/>
                </a:lnTo>
                <a:lnTo>
                  <a:pt x="72377" y="90525"/>
                </a:lnTo>
                <a:lnTo>
                  <a:pt x="14592" y="90525"/>
                </a:lnTo>
                <a:lnTo>
                  <a:pt x="13589" y="14592"/>
                </a:lnTo>
                <a:lnTo>
                  <a:pt x="57797" y="13601"/>
                </a:lnTo>
                <a:lnTo>
                  <a:pt x="72377" y="13601"/>
                </a:lnTo>
                <a:lnTo>
                  <a:pt x="72377" y="6096"/>
                </a:lnTo>
                <a:lnTo>
                  <a:pt x="66294" y="0"/>
                </a:lnTo>
                <a:close/>
              </a:path>
              <a:path w="72390" h="104139">
                <a:moveTo>
                  <a:pt x="72377" y="13601"/>
                </a:moveTo>
                <a:lnTo>
                  <a:pt x="57797" y="13601"/>
                </a:lnTo>
                <a:lnTo>
                  <a:pt x="57797" y="89560"/>
                </a:lnTo>
                <a:lnTo>
                  <a:pt x="14592" y="90525"/>
                </a:lnTo>
                <a:lnTo>
                  <a:pt x="72377" y="90525"/>
                </a:lnTo>
                <a:lnTo>
                  <a:pt x="72377" y="13601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6505000" y="3034653"/>
            <a:ext cx="146685" cy="0"/>
          </a:xfrm>
          <a:custGeom>
            <a:avLst/>
            <a:gdLst/>
            <a:ahLst/>
            <a:cxnLst/>
            <a:rect l="l" t="t" r="r" b="b"/>
            <a:pathLst>
              <a:path w="146684">
                <a:moveTo>
                  <a:pt x="0" y="0"/>
                </a:moveTo>
                <a:lnTo>
                  <a:pt x="146494" y="0"/>
                </a:lnTo>
              </a:path>
            </a:pathLst>
          </a:custGeom>
          <a:ln w="14579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6510752" y="3116901"/>
            <a:ext cx="135255" cy="14604"/>
          </a:xfrm>
          <a:custGeom>
            <a:avLst/>
            <a:gdLst/>
            <a:ahLst/>
            <a:cxnLst/>
            <a:rect l="l" t="t" r="r" b="b"/>
            <a:pathLst>
              <a:path w="135254" h="14605">
                <a:moveTo>
                  <a:pt x="131724" y="0"/>
                </a:moveTo>
                <a:lnTo>
                  <a:pt x="3263" y="0"/>
                </a:lnTo>
                <a:lnTo>
                  <a:pt x="0" y="3263"/>
                </a:lnTo>
                <a:lnTo>
                  <a:pt x="0" y="11315"/>
                </a:lnTo>
                <a:lnTo>
                  <a:pt x="3263" y="14579"/>
                </a:lnTo>
                <a:lnTo>
                  <a:pt x="131724" y="14579"/>
                </a:lnTo>
                <a:lnTo>
                  <a:pt x="134988" y="11315"/>
                </a:lnTo>
                <a:lnTo>
                  <a:pt x="134988" y="3263"/>
                </a:lnTo>
                <a:lnTo>
                  <a:pt x="131724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6537436" y="3048544"/>
            <a:ext cx="80645" cy="13970"/>
          </a:xfrm>
          <a:custGeom>
            <a:avLst/>
            <a:gdLst/>
            <a:ahLst/>
            <a:cxnLst/>
            <a:rect l="l" t="t" r="r" b="b"/>
            <a:pathLst>
              <a:path w="80645" h="13969">
                <a:moveTo>
                  <a:pt x="77266" y="0"/>
                </a:moveTo>
                <a:lnTo>
                  <a:pt x="3022" y="0"/>
                </a:lnTo>
                <a:lnTo>
                  <a:pt x="0" y="3022"/>
                </a:lnTo>
                <a:lnTo>
                  <a:pt x="0" y="10464"/>
                </a:lnTo>
                <a:lnTo>
                  <a:pt x="3022" y="13500"/>
                </a:lnTo>
                <a:lnTo>
                  <a:pt x="77266" y="13500"/>
                </a:lnTo>
                <a:lnTo>
                  <a:pt x="80302" y="10464"/>
                </a:lnTo>
                <a:lnTo>
                  <a:pt x="80302" y="3022"/>
                </a:lnTo>
                <a:lnTo>
                  <a:pt x="77266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6537436" y="3064628"/>
            <a:ext cx="80645" cy="13970"/>
          </a:xfrm>
          <a:custGeom>
            <a:avLst/>
            <a:gdLst/>
            <a:ahLst/>
            <a:cxnLst/>
            <a:rect l="l" t="t" r="r" b="b"/>
            <a:pathLst>
              <a:path w="80645" h="13969">
                <a:moveTo>
                  <a:pt x="77266" y="0"/>
                </a:moveTo>
                <a:lnTo>
                  <a:pt x="3022" y="0"/>
                </a:lnTo>
                <a:lnTo>
                  <a:pt x="0" y="3022"/>
                </a:lnTo>
                <a:lnTo>
                  <a:pt x="0" y="10477"/>
                </a:lnTo>
                <a:lnTo>
                  <a:pt x="3022" y="13500"/>
                </a:lnTo>
                <a:lnTo>
                  <a:pt x="77266" y="13500"/>
                </a:lnTo>
                <a:lnTo>
                  <a:pt x="80302" y="10477"/>
                </a:lnTo>
                <a:lnTo>
                  <a:pt x="80302" y="3022"/>
                </a:lnTo>
                <a:lnTo>
                  <a:pt x="77266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6537436" y="3080713"/>
            <a:ext cx="80645" cy="13970"/>
          </a:xfrm>
          <a:custGeom>
            <a:avLst/>
            <a:gdLst/>
            <a:ahLst/>
            <a:cxnLst/>
            <a:rect l="l" t="t" r="r" b="b"/>
            <a:pathLst>
              <a:path w="80645" h="13969">
                <a:moveTo>
                  <a:pt x="77266" y="0"/>
                </a:moveTo>
                <a:lnTo>
                  <a:pt x="3022" y="0"/>
                </a:lnTo>
                <a:lnTo>
                  <a:pt x="0" y="3022"/>
                </a:lnTo>
                <a:lnTo>
                  <a:pt x="0" y="10464"/>
                </a:lnTo>
                <a:lnTo>
                  <a:pt x="3022" y="13500"/>
                </a:lnTo>
                <a:lnTo>
                  <a:pt x="77266" y="13500"/>
                </a:lnTo>
                <a:lnTo>
                  <a:pt x="80302" y="10464"/>
                </a:lnTo>
                <a:lnTo>
                  <a:pt x="80302" y="3022"/>
                </a:lnTo>
                <a:lnTo>
                  <a:pt x="77266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6537436" y="3096797"/>
            <a:ext cx="80645" cy="13970"/>
          </a:xfrm>
          <a:custGeom>
            <a:avLst/>
            <a:gdLst/>
            <a:ahLst/>
            <a:cxnLst/>
            <a:rect l="l" t="t" r="r" b="b"/>
            <a:pathLst>
              <a:path w="80645" h="13969">
                <a:moveTo>
                  <a:pt x="77266" y="0"/>
                </a:moveTo>
                <a:lnTo>
                  <a:pt x="3022" y="0"/>
                </a:lnTo>
                <a:lnTo>
                  <a:pt x="0" y="3022"/>
                </a:lnTo>
                <a:lnTo>
                  <a:pt x="0" y="10477"/>
                </a:lnTo>
                <a:lnTo>
                  <a:pt x="3022" y="13500"/>
                </a:lnTo>
                <a:lnTo>
                  <a:pt x="77266" y="13500"/>
                </a:lnTo>
                <a:lnTo>
                  <a:pt x="80302" y="10477"/>
                </a:lnTo>
                <a:lnTo>
                  <a:pt x="80302" y="3022"/>
                </a:lnTo>
                <a:lnTo>
                  <a:pt x="77266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6566701" y="3119323"/>
            <a:ext cx="22860" cy="31115"/>
          </a:xfrm>
          <a:custGeom>
            <a:avLst/>
            <a:gdLst/>
            <a:ahLst/>
            <a:cxnLst/>
            <a:rect l="l" t="t" r="r" b="b"/>
            <a:pathLst>
              <a:path w="22859" h="31114">
                <a:moveTo>
                  <a:pt x="20662" y="0"/>
                </a:moveTo>
                <a:lnTo>
                  <a:pt x="2171" y="0"/>
                </a:lnTo>
                <a:lnTo>
                  <a:pt x="0" y="2184"/>
                </a:lnTo>
                <a:lnTo>
                  <a:pt x="0" y="28549"/>
                </a:lnTo>
                <a:lnTo>
                  <a:pt x="2171" y="30721"/>
                </a:lnTo>
                <a:lnTo>
                  <a:pt x="20662" y="30721"/>
                </a:lnTo>
                <a:lnTo>
                  <a:pt x="22834" y="28549"/>
                </a:lnTo>
                <a:lnTo>
                  <a:pt x="22834" y="20993"/>
                </a:lnTo>
                <a:lnTo>
                  <a:pt x="9715" y="20993"/>
                </a:lnTo>
                <a:lnTo>
                  <a:pt x="9715" y="9728"/>
                </a:lnTo>
                <a:lnTo>
                  <a:pt x="22834" y="9728"/>
                </a:lnTo>
                <a:lnTo>
                  <a:pt x="22834" y="2184"/>
                </a:lnTo>
                <a:lnTo>
                  <a:pt x="20662" y="0"/>
                </a:lnTo>
                <a:close/>
              </a:path>
              <a:path w="22859" h="31114">
                <a:moveTo>
                  <a:pt x="22834" y="9728"/>
                </a:moveTo>
                <a:lnTo>
                  <a:pt x="13106" y="9728"/>
                </a:lnTo>
                <a:lnTo>
                  <a:pt x="13106" y="20993"/>
                </a:lnTo>
                <a:lnTo>
                  <a:pt x="22834" y="20993"/>
                </a:lnTo>
                <a:lnTo>
                  <a:pt x="22834" y="9728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 txBox="1"/>
          <p:nvPr/>
        </p:nvSpPr>
        <p:spPr>
          <a:xfrm>
            <a:off x="8481783" y="3407619"/>
            <a:ext cx="1127125" cy="43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9375">
              <a:lnSpc>
                <a:spcPct val="111100"/>
              </a:lnSpc>
              <a:spcBef>
                <a:spcPts val="100"/>
              </a:spcBef>
            </a:pP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РЕГУЛЯТОРЫ  ДАВЛЕНИЯ</a:t>
            </a:r>
            <a:r>
              <a:rPr sz="1200" b="0" spc="-100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RDT</a:t>
            </a:r>
            <a:endParaRPr sz="1200" dirty="0">
              <a:latin typeface="Open Sans Light"/>
              <a:cs typeface="Open Sans Light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006412" y="3166033"/>
            <a:ext cx="0" cy="168910"/>
          </a:xfrm>
          <a:custGeom>
            <a:avLst/>
            <a:gdLst/>
            <a:ahLst/>
            <a:cxnLst/>
            <a:rect l="l" t="t" r="r" b="b"/>
            <a:pathLst>
              <a:path h="168910">
                <a:moveTo>
                  <a:pt x="0" y="0"/>
                </a:moveTo>
                <a:lnTo>
                  <a:pt x="0" y="168300"/>
                </a:lnTo>
              </a:path>
            </a:pathLst>
          </a:custGeom>
          <a:ln w="30365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4277467" y="3166033"/>
            <a:ext cx="0" cy="168910"/>
          </a:xfrm>
          <a:custGeom>
            <a:avLst/>
            <a:gdLst/>
            <a:ahLst/>
            <a:cxnLst/>
            <a:rect l="l" t="t" r="r" b="b"/>
            <a:pathLst>
              <a:path h="168910">
                <a:moveTo>
                  <a:pt x="0" y="0"/>
                </a:moveTo>
                <a:lnTo>
                  <a:pt x="0" y="168300"/>
                </a:lnTo>
              </a:path>
            </a:pathLst>
          </a:custGeom>
          <a:ln w="30365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3975074" y="3195421"/>
            <a:ext cx="0" cy="104775"/>
          </a:xfrm>
          <a:custGeom>
            <a:avLst/>
            <a:gdLst/>
            <a:ahLst/>
            <a:cxnLst/>
            <a:rect l="l" t="t" r="r" b="b"/>
            <a:pathLst>
              <a:path h="104775">
                <a:moveTo>
                  <a:pt x="0" y="0"/>
                </a:moveTo>
                <a:lnTo>
                  <a:pt x="0" y="104330"/>
                </a:lnTo>
              </a:path>
            </a:pathLst>
          </a:custGeom>
          <a:ln w="17678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4307116" y="3195421"/>
            <a:ext cx="0" cy="104775"/>
          </a:xfrm>
          <a:custGeom>
            <a:avLst/>
            <a:gdLst/>
            <a:ahLst/>
            <a:cxnLst/>
            <a:rect l="l" t="t" r="r" b="b"/>
            <a:pathLst>
              <a:path h="104775">
                <a:moveTo>
                  <a:pt x="0" y="0"/>
                </a:moveTo>
                <a:lnTo>
                  <a:pt x="0" y="104330"/>
                </a:lnTo>
              </a:path>
            </a:pathLst>
          </a:custGeom>
          <a:ln w="17678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4074947" y="3208985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270" y="0"/>
                </a:lnTo>
              </a:path>
            </a:pathLst>
          </a:custGeom>
          <a:ln w="17779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4074947" y="3187395"/>
            <a:ext cx="17780" cy="0"/>
          </a:xfrm>
          <a:custGeom>
            <a:avLst/>
            <a:gdLst/>
            <a:ahLst/>
            <a:cxnLst/>
            <a:rect l="l" t="t" r="r" b="b"/>
            <a:pathLst>
              <a:path w="17779">
                <a:moveTo>
                  <a:pt x="0" y="0"/>
                </a:moveTo>
                <a:lnTo>
                  <a:pt x="17678" y="0"/>
                </a:lnTo>
              </a:path>
            </a:pathLst>
          </a:custGeom>
          <a:ln w="25400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4074947" y="3165805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270" y="0"/>
                </a:lnTo>
              </a:path>
            </a:pathLst>
          </a:custGeom>
          <a:ln w="17780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4189552" y="3187344"/>
            <a:ext cx="17780" cy="0"/>
          </a:xfrm>
          <a:custGeom>
            <a:avLst/>
            <a:gdLst/>
            <a:ahLst/>
            <a:cxnLst/>
            <a:rect l="l" t="t" r="r" b="b"/>
            <a:pathLst>
              <a:path w="17779">
                <a:moveTo>
                  <a:pt x="0" y="0"/>
                </a:moveTo>
                <a:lnTo>
                  <a:pt x="17665" y="0"/>
                </a:lnTo>
              </a:path>
            </a:pathLst>
          </a:custGeom>
          <a:ln w="24917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4047039" y="3166042"/>
            <a:ext cx="188595" cy="0"/>
          </a:xfrm>
          <a:custGeom>
            <a:avLst/>
            <a:gdLst/>
            <a:ahLst/>
            <a:cxnLst/>
            <a:rect l="l" t="t" r="r" b="b"/>
            <a:pathLst>
              <a:path w="188595">
                <a:moveTo>
                  <a:pt x="0" y="0"/>
                </a:moveTo>
                <a:lnTo>
                  <a:pt x="188112" y="0"/>
                </a:lnTo>
              </a:path>
            </a:pathLst>
          </a:custGeom>
          <a:ln w="17678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4079419" y="2958471"/>
            <a:ext cx="0" cy="230504"/>
          </a:xfrm>
          <a:custGeom>
            <a:avLst/>
            <a:gdLst/>
            <a:ahLst/>
            <a:cxnLst/>
            <a:rect l="l" t="t" r="r" b="b"/>
            <a:pathLst>
              <a:path h="230505">
                <a:moveTo>
                  <a:pt x="0" y="0"/>
                </a:moveTo>
                <a:lnTo>
                  <a:pt x="0" y="230009"/>
                </a:lnTo>
              </a:path>
            </a:pathLst>
          </a:custGeom>
          <a:ln w="15494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4201288" y="2958471"/>
            <a:ext cx="0" cy="230504"/>
          </a:xfrm>
          <a:custGeom>
            <a:avLst/>
            <a:gdLst/>
            <a:ahLst/>
            <a:cxnLst/>
            <a:rect l="l" t="t" r="r" b="b"/>
            <a:pathLst>
              <a:path h="230505">
                <a:moveTo>
                  <a:pt x="0" y="0"/>
                </a:moveTo>
                <a:lnTo>
                  <a:pt x="0" y="230009"/>
                </a:lnTo>
              </a:path>
            </a:pathLst>
          </a:custGeom>
          <a:ln w="15494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4141086" y="2958471"/>
            <a:ext cx="0" cy="230504"/>
          </a:xfrm>
          <a:custGeom>
            <a:avLst/>
            <a:gdLst/>
            <a:ahLst/>
            <a:cxnLst/>
            <a:rect l="l" t="t" r="r" b="b"/>
            <a:pathLst>
              <a:path h="230505">
                <a:moveTo>
                  <a:pt x="0" y="0"/>
                </a:moveTo>
                <a:lnTo>
                  <a:pt x="0" y="230009"/>
                </a:lnTo>
              </a:path>
            </a:pathLst>
          </a:custGeom>
          <a:ln w="15494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4031369" y="3205581"/>
            <a:ext cx="220979" cy="114300"/>
          </a:xfrm>
          <a:custGeom>
            <a:avLst/>
            <a:gdLst/>
            <a:ahLst/>
            <a:cxnLst/>
            <a:rect l="l" t="t" r="r" b="b"/>
            <a:pathLst>
              <a:path w="220979" h="114300">
                <a:moveTo>
                  <a:pt x="7696" y="0"/>
                </a:moveTo>
                <a:lnTo>
                  <a:pt x="1841" y="2933"/>
                </a:lnTo>
                <a:lnTo>
                  <a:pt x="0" y="5943"/>
                </a:lnTo>
                <a:lnTo>
                  <a:pt x="0" y="90741"/>
                </a:lnTo>
                <a:lnTo>
                  <a:pt x="49974" y="106311"/>
                </a:lnTo>
                <a:lnTo>
                  <a:pt x="102501" y="113690"/>
                </a:lnTo>
                <a:lnTo>
                  <a:pt x="109562" y="113690"/>
                </a:lnTo>
                <a:lnTo>
                  <a:pt x="115392" y="112902"/>
                </a:lnTo>
                <a:lnTo>
                  <a:pt x="119265" y="110997"/>
                </a:lnTo>
                <a:lnTo>
                  <a:pt x="129993" y="104298"/>
                </a:lnTo>
                <a:lnTo>
                  <a:pt x="137502" y="96482"/>
                </a:lnTo>
                <a:lnTo>
                  <a:pt x="98651" y="96482"/>
                </a:lnTo>
                <a:lnTo>
                  <a:pt x="75976" y="93635"/>
                </a:lnTo>
                <a:lnTo>
                  <a:pt x="47545" y="87900"/>
                </a:lnTo>
                <a:lnTo>
                  <a:pt x="17360" y="80289"/>
                </a:lnTo>
                <a:lnTo>
                  <a:pt x="17360" y="26441"/>
                </a:lnTo>
                <a:lnTo>
                  <a:pt x="46530" y="26441"/>
                </a:lnTo>
                <a:lnTo>
                  <a:pt x="13843" y="2247"/>
                </a:lnTo>
                <a:lnTo>
                  <a:pt x="11226" y="279"/>
                </a:lnTo>
                <a:lnTo>
                  <a:pt x="7696" y="0"/>
                </a:lnTo>
                <a:close/>
              </a:path>
              <a:path w="220979" h="114300">
                <a:moveTo>
                  <a:pt x="220522" y="75552"/>
                </a:moveTo>
                <a:lnTo>
                  <a:pt x="144513" y="75552"/>
                </a:lnTo>
                <a:lnTo>
                  <a:pt x="171048" y="79499"/>
                </a:lnTo>
                <a:lnTo>
                  <a:pt x="189777" y="87487"/>
                </a:lnTo>
                <a:lnTo>
                  <a:pt x="201022" y="95508"/>
                </a:lnTo>
                <a:lnTo>
                  <a:pt x="205105" y="99555"/>
                </a:lnTo>
                <a:lnTo>
                  <a:pt x="207416" y="102400"/>
                </a:lnTo>
                <a:lnTo>
                  <a:pt x="211251" y="103441"/>
                </a:lnTo>
                <a:lnTo>
                  <a:pt x="214744" y="102260"/>
                </a:lnTo>
                <a:lnTo>
                  <a:pt x="218211" y="101041"/>
                </a:lnTo>
                <a:lnTo>
                  <a:pt x="220522" y="97764"/>
                </a:lnTo>
                <a:lnTo>
                  <a:pt x="220522" y="75552"/>
                </a:lnTo>
                <a:close/>
              </a:path>
              <a:path w="220979" h="114300">
                <a:moveTo>
                  <a:pt x="135064" y="58356"/>
                </a:moveTo>
                <a:lnTo>
                  <a:pt x="132664" y="58483"/>
                </a:lnTo>
                <a:lnTo>
                  <a:pt x="130441" y="59588"/>
                </a:lnTo>
                <a:lnTo>
                  <a:pt x="127342" y="63245"/>
                </a:lnTo>
                <a:lnTo>
                  <a:pt x="126631" y="65646"/>
                </a:lnTo>
                <a:lnTo>
                  <a:pt x="126885" y="68021"/>
                </a:lnTo>
                <a:lnTo>
                  <a:pt x="127108" y="76177"/>
                </a:lnTo>
                <a:lnTo>
                  <a:pt x="125195" y="83367"/>
                </a:lnTo>
                <a:lnTo>
                  <a:pt x="120297" y="89736"/>
                </a:lnTo>
                <a:lnTo>
                  <a:pt x="111569" y="95427"/>
                </a:lnTo>
                <a:lnTo>
                  <a:pt x="98651" y="96482"/>
                </a:lnTo>
                <a:lnTo>
                  <a:pt x="137502" y="96482"/>
                </a:lnTo>
                <a:lnTo>
                  <a:pt x="137737" y="96237"/>
                </a:lnTo>
                <a:lnTo>
                  <a:pt x="142557" y="86694"/>
                </a:lnTo>
                <a:lnTo>
                  <a:pt x="144513" y="75552"/>
                </a:lnTo>
                <a:lnTo>
                  <a:pt x="220522" y="75552"/>
                </a:lnTo>
                <a:lnTo>
                  <a:pt x="220522" y="75425"/>
                </a:lnTo>
                <a:lnTo>
                  <a:pt x="203161" y="75425"/>
                </a:lnTo>
                <a:lnTo>
                  <a:pt x="191319" y="68745"/>
                </a:lnTo>
                <a:lnTo>
                  <a:pt x="176023" y="62866"/>
                </a:lnTo>
                <a:lnTo>
                  <a:pt x="157272" y="59000"/>
                </a:lnTo>
                <a:lnTo>
                  <a:pt x="135064" y="58356"/>
                </a:lnTo>
                <a:close/>
              </a:path>
              <a:path w="220979" h="114300">
                <a:moveTo>
                  <a:pt x="220522" y="36233"/>
                </a:moveTo>
                <a:lnTo>
                  <a:pt x="203161" y="36233"/>
                </a:lnTo>
                <a:lnTo>
                  <a:pt x="203161" y="75425"/>
                </a:lnTo>
                <a:lnTo>
                  <a:pt x="220522" y="75425"/>
                </a:lnTo>
                <a:lnTo>
                  <a:pt x="220522" y="36233"/>
                </a:lnTo>
                <a:close/>
              </a:path>
              <a:path w="220979" h="114300">
                <a:moveTo>
                  <a:pt x="46530" y="26441"/>
                </a:moveTo>
                <a:lnTo>
                  <a:pt x="17360" y="26441"/>
                </a:lnTo>
                <a:lnTo>
                  <a:pt x="65468" y="62064"/>
                </a:lnTo>
                <a:lnTo>
                  <a:pt x="68834" y="62445"/>
                </a:lnTo>
                <a:lnTo>
                  <a:pt x="74587" y="59778"/>
                </a:lnTo>
                <a:lnTo>
                  <a:pt x="76504" y="56997"/>
                </a:lnTo>
                <a:lnTo>
                  <a:pt x="77972" y="36829"/>
                </a:lnTo>
                <a:lnTo>
                  <a:pt x="60566" y="36829"/>
                </a:lnTo>
                <a:lnTo>
                  <a:pt x="46530" y="26441"/>
                </a:lnTo>
                <a:close/>
              </a:path>
              <a:path w="220979" h="114300">
                <a:moveTo>
                  <a:pt x="216636" y="18872"/>
                </a:moveTo>
                <a:lnTo>
                  <a:pt x="65379" y="18872"/>
                </a:lnTo>
                <a:lnTo>
                  <a:pt x="61595" y="22390"/>
                </a:lnTo>
                <a:lnTo>
                  <a:pt x="60566" y="36829"/>
                </a:lnTo>
                <a:lnTo>
                  <a:pt x="77972" y="36829"/>
                </a:lnTo>
                <a:lnTo>
                  <a:pt x="78016" y="36233"/>
                </a:lnTo>
                <a:lnTo>
                  <a:pt x="220522" y="36233"/>
                </a:lnTo>
                <a:lnTo>
                  <a:pt x="220522" y="22745"/>
                </a:lnTo>
                <a:lnTo>
                  <a:pt x="216636" y="18872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4040228" y="2801519"/>
            <a:ext cx="201930" cy="115570"/>
          </a:xfrm>
          <a:custGeom>
            <a:avLst/>
            <a:gdLst/>
            <a:ahLst/>
            <a:cxnLst/>
            <a:rect l="l" t="t" r="r" b="b"/>
            <a:pathLst>
              <a:path w="201929" h="115569">
                <a:moveTo>
                  <a:pt x="181851" y="0"/>
                </a:moveTo>
                <a:lnTo>
                  <a:pt x="19862" y="0"/>
                </a:lnTo>
                <a:lnTo>
                  <a:pt x="12135" y="1562"/>
                </a:lnTo>
                <a:lnTo>
                  <a:pt x="5821" y="5821"/>
                </a:lnTo>
                <a:lnTo>
                  <a:pt x="1562" y="12135"/>
                </a:lnTo>
                <a:lnTo>
                  <a:pt x="0" y="19862"/>
                </a:lnTo>
                <a:lnTo>
                  <a:pt x="0" y="115011"/>
                </a:lnTo>
                <a:lnTo>
                  <a:pt x="201739" y="115011"/>
                </a:lnTo>
                <a:lnTo>
                  <a:pt x="201739" y="99517"/>
                </a:lnTo>
                <a:lnTo>
                  <a:pt x="15493" y="99517"/>
                </a:lnTo>
                <a:lnTo>
                  <a:pt x="15493" y="17449"/>
                </a:lnTo>
                <a:lnTo>
                  <a:pt x="17449" y="15493"/>
                </a:lnTo>
                <a:lnTo>
                  <a:pt x="200853" y="15493"/>
                </a:lnTo>
                <a:lnTo>
                  <a:pt x="200173" y="12135"/>
                </a:lnTo>
                <a:lnTo>
                  <a:pt x="195905" y="5821"/>
                </a:lnTo>
                <a:lnTo>
                  <a:pt x="189582" y="1562"/>
                </a:lnTo>
                <a:lnTo>
                  <a:pt x="181851" y="0"/>
                </a:lnTo>
                <a:close/>
              </a:path>
              <a:path w="201929" h="115569">
                <a:moveTo>
                  <a:pt x="200853" y="15493"/>
                </a:moveTo>
                <a:lnTo>
                  <a:pt x="184276" y="15493"/>
                </a:lnTo>
                <a:lnTo>
                  <a:pt x="186245" y="17449"/>
                </a:lnTo>
                <a:lnTo>
                  <a:pt x="186245" y="99517"/>
                </a:lnTo>
                <a:lnTo>
                  <a:pt x="201739" y="99517"/>
                </a:lnTo>
                <a:lnTo>
                  <a:pt x="201739" y="19862"/>
                </a:lnTo>
                <a:lnTo>
                  <a:pt x="200853" y="15493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4051474" y="2914844"/>
            <a:ext cx="179705" cy="31750"/>
          </a:xfrm>
          <a:custGeom>
            <a:avLst/>
            <a:gdLst/>
            <a:ahLst/>
            <a:cxnLst/>
            <a:rect l="l" t="t" r="r" b="b"/>
            <a:pathLst>
              <a:path w="179704" h="31750">
                <a:moveTo>
                  <a:pt x="12026" y="0"/>
                </a:moveTo>
                <a:lnTo>
                  <a:pt x="3467" y="0"/>
                </a:lnTo>
                <a:lnTo>
                  <a:pt x="0" y="3467"/>
                </a:lnTo>
                <a:lnTo>
                  <a:pt x="0" y="31648"/>
                </a:lnTo>
                <a:lnTo>
                  <a:pt x="179222" y="31648"/>
                </a:lnTo>
                <a:lnTo>
                  <a:pt x="179222" y="16154"/>
                </a:lnTo>
                <a:lnTo>
                  <a:pt x="15506" y="16154"/>
                </a:lnTo>
                <a:lnTo>
                  <a:pt x="15506" y="3467"/>
                </a:lnTo>
                <a:lnTo>
                  <a:pt x="12026" y="0"/>
                </a:lnTo>
                <a:close/>
              </a:path>
              <a:path w="179704" h="31750">
                <a:moveTo>
                  <a:pt x="175755" y="0"/>
                </a:moveTo>
                <a:lnTo>
                  <a:pt x="167195" y="0"/>
                </a:lnTo>
                <a:lnTo>
                  <a:pt x="163728" y="3467"/>
                </a:lnTo>
                <a:lnTo>
                  <a:pt x="163728" y="16154"/>
                </a:lnTo>
                <a:lnTo>
                  <a:pt x="179222" y="16154"/>
                </a:lnTo>
                <a:lnTo>
                  <a:pt x="179222" y="3467"/>
                </a:lnTo>
                <a:lnTo>
                  <a:pt x="175755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 txBox="1"/>
          <p:nvPr/>
        </p:nvSpPr>
        <p:spPr>
          <a:xfrm>
            <a:off x="915183" y="3407619"/>
            <a:ext cx="1468120" cy="43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 marR="5080" indent="-29845">
              <a:lnSpc>
                <a:spcPct val="111100"/>
              </a:lnSpc>
              <a:spcBef>
                <a:spcPts val="100"/>
              </a:spcBef>
            </a:pP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ТЕПЛООБМЕННИКИ  ПЛАСТИНЧАТЫЕ</a:t>
            </a:r>
            <a:r>
              <a:rPr sz="1200" b="0" spc="-100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ЕТ</a:t>
            </a:r>
            <a:endParaRPr sz="1200" dirty="0">
              <a:latin typeface="Open Sans Light"/>
              <a:cs typeface="Open Sans Light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468188" y="3407619"/>
            <a:ext cx="1262380" cy="43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3189" marR="5080" indent="-111125">
              <a:lnSpc>
                <a:spcPct val="111100"/>
              </a:lnSpc>
              <a:spcBef>
                <a:spcPts val="100"/>
              </a:spcBef>
            </a:pP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РЕГУЛИРУЮЩИЕ  КЛАПАНЫ</a:t>
            </a:r>
            <a:r>
              <a:rPr sz="1200" b="0" spc="-100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TRV</a:t>
            </a:r>
            <a:endParaRPr sz="1200" dirty="0">
              <a:latin typeface="Open Sans Light"/>
              <a:cs typeface="Open Sans Light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2167759" y="5748178"/>
            <a:ext cx="1287145" cy="43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04800">
              <a:lnSpc>
                <a:spcPct val="111100"/>
              </a:lnSpc>
              <a:spcBef>
                <a:spcPts val="100"/>
              </a:spcBef>
            </a:pP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МОДУЛИ  УПРАВЛЕНИЯ</a:t>
            </a:r>
            <a:r>
              <a:rPr sz="1200" b="0" spc="-100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TTR</a:t>
            </a:r>
            <a:endParaRPr sz="1200" dirty="0">
              <a:latin typeface="Open Sans Light"/>
              <a:cs typeface="Open Sans Light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666509" y="5748178"/>
            <a:ext cx="1359535" cy="43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80365">
              <a:lnSpc>
                <a:spcPct val="111100"/>
              </a:lnSpc>
              <a:spcBef>
                <a:spcPts val="100"/>
              </a:spcBef>
            </a:pP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ШКАФЫ  УПРАВЛЕНИЯ</a:t>
            </a:r>
            <a:r>
              <a:rPr sz="1200" b="0" spc="-100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ТШУ</a:t>
            </a:r>
            <a:endParaRPr sz="1200" dirty="0">
              <a:latin typeface="Open Sans Light"/>
              <a:cs typeface="Open Sans Light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7066961" y="5748178"/>
            <a:ext cx="1461770" cy="43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51790">
              <a:lnSpc>
                <a:spcPct val="111100"/>
              </a:lnSpc>
              <a:spcBef>
                <a:spcPts val="100"/>
              </a:spcBef>
            </a:pP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БЛОЧНЫЕ 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ТЕПЛОВЫЕ</a:t>
            </a:r>
            <a:r>
              <a:rPr sz="1200" b="0" spc="-100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ПУНКТЫ</a:t>
            </a:r>
            <a:endParaRPr sz="1200" dirty="0">
              <a:latin typeface="Open Sans Light"/>
              <a:cs typeface="Open Sans Light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496999" y="3311855"/>
            <a:ext cx="300355" cy="0"/>
          </a:xfrm>
          <a:custGeom>
            <a:avLst/>
            <a:gdLst/>
            <a:ahLst/>
            <a:cxnLst/>
            <a:rect l="l" t="t" r="r" b="b"/>
            <a:pathLst>
              <a:path w="300355">
                <a:moveTo>
                  <a:pt x="0" y="0"/>
                </a:moveTo>
                <a:lnTo>
                  <a:pt x="299770" y="0"/>
                </a:lnTo>
              </a:path>
            </a:pathLst>
          </a:custGeom>
          <a:ln w="17780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1505832" y="2833065"/>
            <a:ext cx="0" cy="469900"/>
          </a:xfrm>
          <a:custGeom>
            <a:avLst/>
            <a:gdLst/>
            <a:ahLst/>
            <a:cxnLst/>
            <a:rect l="l" t="t" r="r" b="b"/>
            <a:pathLst>
              <a:path h="469900">
                <a:moveTo>
                  <a:pt x="0" y="0"/>
                </a:moveTo>
                <a:lnTo>
                  <a:pt x="0" y="469900"/>
                </a:lnTo>
              </a:path>
            </a:pathLst>
          </a:custGeom>
          <a:ln w="17665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1496999" y="2824175"/>
            <a:ext cx="300355" cy="0"/>
          </a:xfrm>
          <a:custGeom>
            <a:avLst/>
            <a:gdLst/>
            <a:ahLst/>
            <a:cxnLst/>
            <a:rect l="l" t="t" r="r" b="b"/>
            <a:pathLst>
              <a:path w="300355">
                <a:moveTo>
                  <a:pt x="0" y="0"/>
                </a:moveTo>
                <a:lnTo>
                  <a:pt x="299770" y="0"/>
                </a:lnTo>
              </a:path>
            </a:pathLst>
          </a:custGeom>
          <a:ln w="17779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1787931" y="2833001"/>
            <a:ext cx="0" cy="469900"/>
          </a:xfrm>
          <a:custGeom>
            <a:avLst/>
            <a:gdLst/>
            <a:ahLst/>
            <a:cxnLst/>
            <a:rect l="l" t="t" r="r" b="b"/>
            <a:pathLst>
              <a:path h="469900">
                <a:moveTo>
                  <a:pt x="0" y="0"/>
                </a:moveTo>
                <a:lnTo>
                  <a:pt x="0" y="469861"/>
                </a:lnTo>
              </a:path>
            </a:pathLst>
          </a:custGeom>
          <a:ln w="17678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1517563" y="2857966"/>
            <a:ext cx="130175" cy="130175"/>
          </a:xfrm>
          <a:custGeom>
            <a:avLst/>
            <a:gdLst/>
            <a:ahLst/>
            <a:cxnLst/>
            <a:rect l="l" t="t" r="r" b="b"/>
            <a:pathLst>
              <a:path w="130175" h="130175">
                <a:moveTo>
                  <a:pt x="64909" y="0"/>
                </a:moveTo>
                <a:lnTo>
                  <a:pt x="39669" y="5111"/>
                </a:lnTo>
                <a:lnTo>
                  <a:pt x="19034" y="19042"/>
                </a:lnTo>
                <a:lnTo>
                  <a:pt x="5109" y="39685"/>
                </a:lnTo>
                <a:lnTo>
                  <a:pt x="0" y="64935"/>
                </a:lnTo>
                <a:lnTo>
                  <a:pt x="5109" y="90175"/>
                </a:lnTo>
                <a:lnTo>
                  <a:pt x="19034" y="110810"/>
                </a:lnTo>
                <a:lnTo>
                  <a:pt x="39669" y="124735"/>
                </a:lnTo>
                <a:lnTo>
                  <a:pt x="64909" y="129844"/>
                </a:lnTo>
                <a:lnTo>
                  <a:pt x="90155" y="124735"/>
                </a:lnTo>
                <a:lnTo>
                  <a:pt x="108781" y="112166"/>
                </a:lnTo>
                <a:lnTo>
                  <a:pt x="64909" y="112166"/>
                </a:lnTo>
                <a:lnTo>
                  <a:pt x="46540" y="108449"/>
                </a:lnTo>
                <a:lnTo>
                  <a:pt x="31526" y="98318"/>
                </a:lnTo>
                <a:lnTo>
                  <a:pt x="21395" y="83303"/>
                </a:lnTo>
                <a:lnTo>
                  <a:pt x="17678" y="64935"/>
                </a:lnTo>
                <a:lnTo>
                  <a:pt x="21395" y="46557"/>
                </a:lnTo>
                <a:lnTo>
                  <a:pt x="31526" y="31534"/>
                </a:lnTo>
                <a:lnTo>
                  <a:pt x="46540" y="21397"/>
                </a:lnTo>
                <a:lnTo>
                  <a:pt x="64909" y="17678"/>
                </a:lnTo>
                <a:lnTo>
                  <a:pt x="108770" y="17678"/>
                </a:lnTo>
                <a:lnTo>
                  <a:pt x="90155" y="5111"/>
                </a:lnTo>
                <a:lnTo>
                  <a:pt x="64909" y="0"/>
                </a:lnTo>
                <a:close/>
              </a:path>
              <a:path w="130175" h="130175">
                <a:moveTo>
                  <a:pt x="108770" y="17678"/>
                </a:moveTo>
                <a:lnTo>
                  <a:pt x="64909" y="17678"/>
                </a:lnTo>
                <a:lnTo>
                  <a:pt x="83280" y="21397"/>
                </a:lnTo>
                <a:lnTo>
                  <a:pt x="98299" y="31534"/>
                </a:lnTo>
                <a:lnTo>
                  <a:pt x="108434" y="46557"/>
                </a:lnTo>
                <a:lnTo>
                  <a:pt x="112153" y="64935"/>
                </a:lnTo>
                <a:lnTo>
                  <a:pt x="108434" y="83303"/>
                </a:lnTo>
                <a:lnTo>
                  <a:pt x="98299" y="98318"/>
                </a:lnTo>
                <a:lnTo>
                  <a:pt x="83280" y="108449"/>
                </a:lnTo>
                <a:lnTo>
                  <a:pt x="64909" y="112166"/>
                </a:lnTo>
                <a:lnTo>
                  <a:pt x="108781" y="112166"/>
                </a:lnTo>
                <a:lnTo>
                  <a:pt x="110790" y="110810"/>
                </a:lnTo>
                <a:lnTo>
                  <a:pt x="124711" y="90175"/>
                </a:lnTo>
                <a:lnTo>
                  <a:pt x="129819" y="64935"/>
                </a:lnTo>
                <a:lnTo>
                  <a:pt x="124711" y="39685"/>
                </a:lnTo>
                <a:lnTo>
                  <a:pt x="110790" y="19042"/>
                </a:lnTo>
                <a:lnTo>
                  <a:pt x="108770" y="17678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1542417" y="2882841"/>
            <a:ext cx="80645" cy="80645"/>
          </a:xfrm>
          <a:custGeom>
            <a:avLst/>
            <a:gdLst/>
            <a:ahLst/>
            <a:cxnLst/>
            <a:rect l="l" t="t" r="r" b="b"/>
            <a:pathLst>
              <a:path w="80644" h="80644">
                <a:moveTo>
                  <a:pt x="40055" y="0"/>
                </a:moveTo>
                <a:lnTo>
                  <a:pt x="24474" y="3152"/>
                </a:lnTo>
                <a:lnTo>
                  <a:pt x="11741" y="11745"/>
                </a:lnTo>
                <a:lnTo>
                  <a:pt x="3151" y="24479"/>
                </a:lnTo>
                <a:lnTo>
                  <a:pt x="0" y="40055"/>
                </a:lnTo>
                <a:lnTo>
                  <a:pt x="3151" y="55624"/>
                </a:lnTo>
                <a:lnTo>
                  <a:pt x="11741" y="68354"/>
                </a:lnTo>
                <a:lnTo>
                  <a:pt x="24474" y="76946"/>
                </a:lnTo>
                <a:lnTo>
                  <a:pt x="40055" y="80098"/>
                </a:lnTo>
                <a:lnTo>
                  <a:pt x="55624" y="76946"/>
                </a:lnTo>
                <a:lnTo>
                  <a:pt x="68354" y="68354"/>
                </a:lnTo>
                <a:lnTo>
                  <a:pt x="72359" y="62420"/>
                </a:lnTo>
                <a:lnTo>
                  <a:pt x="40055" y="62420"/>
                </a:lnTo>
                <a:lnTo>
                  <a:pt x="31351" y="60661"/>
                </a:lnTo>
                <a:lnTo>
                  <a:pt x="24237" y="55867"/>
                </a:lnTo>
                <a:lnTo>
                  <a:pt x="19438" y="48758"/>
                </a:lnTo>
                <a:lnTo>
                  <a:pt x="17678" y="40055"/>
                </a:lnTo>
                <a:lnTo>
                  <a:pt x="19438" y="31351"/>
                </a:lnTo>
                <a:lnTo>
                  <a:pt x="24237" y="24237"/>
                </a:lnTo>
                <a:lnTo>
                  <a:pt x="31351" y="19438"/>
                </a:lnTo>
                <a:lnTo>
                  <a:pt x="40055" y="17678"/>
                </a:lnTo>
                <a:lnTo>
                  <a:pt x="72357" y="17678"/>
                </a:lnTo>
                <a:lnTo>
                  <a:pt x="68354" y="11745"/>
                </a:lnTo>
                <a:lnTo>
                  <a:pt x="55624" y="3152"/>
                </a:lnTo>
                <a:lnTo>
                  <a:pt x="40055" y="0"/>
                </a:lnTo>
                <a:close/>
              </a:path>
              <a:path w="80644" h="80644">
                <a:moveTo>
                  <a:pt x="72357" y="17678"/>
                </a:moveTo>
                <a:lnTo>
                  <a:pt x="40055" y="17678"/>
                </a:lnTo>
                <a:lnTo>
                  <a:pt x="48758" y="19438"/>
                </a:lnTo>
                <a:lnTo>
                  <a:pt x="55867" y="24237"/>
                </a:lnTo>
                <a:lnTo>
                  <a:pt x="60661" y="31351"/>
                </a:lnTo>
                <a:lnTo>
                  <a:pt x="62420" y="40055"/>
                </a:lnTo>
                <a:lnTo>
                  <a:pt x="60661" y="48758"/>
                </a:lnTo>
                <a:lnTo>
                  <a:pt x="55867" y="55867"/>
                </a:lnTo>
                <a:lnTo>
                  <a:pt x="48758" y="60661"/>
                </a:lnTo>
                <a:lnTo>
                  <a:pt x="40055" y="62420"/>
                </a:lnTo>
                <a:lnTo>
                  <a:pt x="72359" y="62420"/>
                </a:lnTo>
                <a:lnTo>
                  <a:pt x="76946" y="55624"/>
                </a:lnTo>
                <a:lnTo>
                  <a:pt x="80098" y="40055"/>
                </a:lnTo>
                <a:lnTo>
                  <a:pt x="76946" y="24479"/>
                </a:lnTo>
                <a:lnTo>
                  <a:pt x="72357" y="17678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1646092" y="2857966"/>
            <a:ext cx="130175" cy="130175"/>
          </a:xfrm>
          <a:custGeom>
            <a:avLst/>
            <a:gdLst/>
            <a:ahLst/>
            <a:cxnLst/>
            <a:rect l="l" t="t" r="r" b="b"/>
            <a:pathLst>
              <a:path w="130175" h="130175">
                <a:moveTo>
                  <a:pt x="64909" y="0"/>
                </a:moveTo>
                <a:lnTo>
                  <a:pt x="39669" y="5111"/>
                </a:lnTo>
                <a:lnTo>
                  <a:pt x="19034" y="19042"/>
                </a:lnTo>
                <a:lnTo>
                  <a:pt x="5109" y="39685"/>
                </a:lnTo>
                <a:lnTo>
                  <a:pt x="0" y="64935"/>
                </a:lnTo>
                <a:lnTo>
                  <a:pt x="5109" y="90175"/>
                </a:lnTo>
                <a:lnTo>
                  <a:pt x="19034" y="110810"/>
                </a:lnTo>
                <a:lnTo>
                  <a:pt x="39669" y="124735"/>
                </a:lnTo>
                <a:lnTo>
                  <a:pt x="64909" y="129844"/>
                </a:lnTo>
                <a:lnTo>
                  <a:pt x="90159" y="124735"/>
                </a:lnTo>
                <a:lnTo>
                  <a:pt x="108792" y="112166"/>
                </a:lnTo>
                <a:lnTo>
                  <a:pt x="64909" y="112166"/>
                </a:lnTo>
                <a:lnTo>
                  <a:pt x="46540" y="108449"/>
                </a:lnTo>
                <a:lnTo>
                  <a:pt x="31526" y="98318"/>
                </a:lnTo>
                <a:lnTo>
                  <a:pt x="21395" y="83303"/>
                </a:lnTo>
                <a:lnTo>
                  <a:pt x="17678" y="64935"/>
                </a:lnTo>
                <a:lnTo>
                  <a:pt x="21395" y="46557"/>
                </a:lnTo>
                <a:lnTo>
                  <a:pt x="31526" y="31534"/>
                </a:lnTo>
                <a:lnTo>
                  <a:pt x="46540" y="21397"/>
                </a:lnTo>
                <a:lnTo>
                  <a:pt x="64909" y="17678"/>
                </a:lnTo>
                <a:lnTo>
                  <a:pt x="108781" y="17678"/>
                </a:lnTo>
                <a:lnTo>
                  <a:pt x="90159" y="5111"/>
                </a:lnTo>
                <a:lnTo>
                  <a:pt x="64909" y="0"/>
                </a:lnTo>
                <a:close/>
              </a:path>
              <a:path w="130175" h="130175">
                <a:moveTo>
                  <a:pt x="108781" y="17678"/>
                </a:moveTo>
                <a:lnTo>
                  <a:pt x="64909" y="17678"/>
                </a:lnTo>
                <a:lnTo>
                  <a:pt x="83287" y="21397"/>
                </a:lnTo>
                <a:lnTo>
                  <a:pt x="98310" y="31534"/>
                </a:lnTo>
                <a:lnTo>
                  <a:pt x="108447" y="46557"/>
                </a:lnTo>
                <a:lnTo>
                  <a:pt x="112166" y="64935"/>
                </a:lnTo>
                <a:lnTo>
                  <a:pt x="108447" y="83303"/>
                </a:lnTo>
                <a:lnTo>
                  <a:pt x="98310" y="98318"/>
                </a:lnTo>
                <a:lnTo>
                  <a:pt x="83287" y="108449"/>
                </a:lnTo>
                <a:lnTo>
                  <a:pt x="64909" y="112166"/>
                </a:lnTo>
                <a:lnTo>
                  <a:pt x="108792" y="112166"/>
                </a:lnTo>
                <a:lnTo>
                  <a:pt x="110802" y="110810"/>
                </a:lnTo>
                <a:lnTo>
                  <a:pt x="124733" y="90175"/>
                </a:lnTo>
                <a:lnTo>
                  <a:pt x="129844" y="64935"/>
                </a:lnTo>
                <a:lnTo>
                  <a:pt x="124733" y="39685"/>
                </a:lnTo>
                <a:lnTo>
                  <a:pt x="110802" y="19042"/>
                </a:lnTo>
                <a:lnTo>
                  <a:pt x="108781" y="17678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1670959" y="2882841"/>
            <a:ext cx="80645" cy="80645"/>
          </a:xfrm>
          <a:custGeom>
            <a:avLst/>
            <a:gdLst/>
            <a:ahLst/>
            <a:cxnLst/>
            <a:rect l="l" t="t" r="r" b="b"/>
            <a:pathLst>
              <a:path w="80644" h="80644">
                <a:moveTo>
                  <a:pt x="40043" y="0"/>
                </a:moveTo>
                <a:lnTo>
                  <a:pt x="24474" y="3152"/>
                </a:lnTo>
                <a:lnTo>
                  <a:pt x="11744" y="11745"/>
                </a:lnTo>
                <a:lnTo>
                  <a:pt x="3152" y="24479"/>
                </a:lnTo>
                <a:lnTo>
                  <a:pt x="0" y="40055"/>
                </a:lnTo>
                <a:lnTo>
                  <a:pt x="3152" y="55624"/>
                </a:lnTo>
                <a:lnTo>
                  <a:pt x="11744" y="68354"/>
                </a:lnTo>
                <a:lnTo>
                  <a:pt x="24474" y="76946"/>
                </a:lnTo>
                <a:lnTo>
                  <a:pt x="40043" y="80098"/>
                </a:lnTo>
                <a:lnTo>
                  <a:pt x="55624" y="76946"/>
                </a:lnTo>
                <a:lnTo>
                  <a:pt x="68357" y="68354"/>
                </a:lnTo>
                <a:lnTo>
                  <a:pt x="72361" y="62420"/>
                </a:lnTo>
                <a:lnTo>
                  <a:pt x="40043" y="62420"/>
                </a:lnTo>
                <a:lnTo>
                  <a:pt x="31340" y="60661"/>
                </a:lnTo>
                <a:lnTo>
                  <a:pt x="24231" y="55867"/>
                </a:lnTo>
                <a:lnTo>
                  <a:pt x="19436" y="48758"/>
                </a:lnTo>
                <a:lnTo>
                  <a:pt x="17678" y="40055"/>
                </a:lnTo>
                <a:lnTo>
                  <a:pt x="19436" y="31351"/>
                </a:lnTo>
                <a:lnTo>
                  <a:pt x="24231" y="24237"/>
                </a:lnTo>
                <a:lnTo>
                  <a:pt x="31340" y="19438"/>
                </a:lnTo>
                <a:lnTo>
                  <a:pt x="40043" y="17678"/>
                </a:lnTo>
                <a:lnTo>
                  <a:pt x="72359" y="17678"/>
                </a:lnTo>
                <a:lnTo>
                  <a:pt x="68357" y="11745"/>
                </a:lnTo>
                <a:lnTo>
                  <a:pt x="55624" y="3152"/>
                </a:lnTo>
                <a:lnTo>
                  <a:pt x="40043" y="0"/>
                </a:lnTo>
                <a:close/>
              </a:path>
              <a:path w="80644" h="80644">
                <a:moveTo>
                  <a:pt x="72359" y="17678"/>
                </a:moveTo>
                <a:lnTo>
                  <a:pt x="40043" y="17678"/>
                </a:lnTo>
                <a:lnTo>
                  <a:pt x="48749" y="19438"/>
                </a:lnTo>
                <a:lnTo>
                  <a:pt x="55867" y="24237"/>
                </a:lnTo>
                <a:lnTo>
                  <a:pt x="60670" y="31351"/>
                </a:lnTo>
                <a:lnTo>
                  <a:pt x="62433" y="40055"/>
                </a:lnTo>
                <a:lnTo>
                  <a:pt x="60670" y="48758"/>
                </a:lnTo>
                <a:lnTo>
                  <a:pt x="55867" y="55867"/>
                </a:lnTo>
                <a:lnTo>
                  <a:pt x="48749" y="60661"/>
                </a:lnTo>
                <a:lnTo>
                  <a:pt x="40043" y="62420"/>
                </a:lnTo>
                <a:lnTo>
                  <a:pt x="72361" y="62420"/>
                </a:lnTo>
                <a:lnTo>
                  <a:pt x="76947" y="55624"/>
                </a:lnTo>
                <a:lnTo>
                  <a:pt x="80098" y="40055"/>
                </a:lnTo>
                <a:lnTo>
                  <a:pt x="76947" y="24479"/>
                </a:lnTo>
                <a:lnTo>
                  <a:pt x="72359" y="17678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1517563" y="3145260"/>
            <a:ext cx="130175" cy="130175"/>
          </a:xfrm>
          <a:custGeom>
            <a:avLst/>
            <a:gdLst/>
            <a:ahLst/>
            <a:cxnLst/>
            <a:rect l="l" t="t" r="r" b="b"/>
            <a:pathLst>
              <a:path w="130175" h="130175">
                <a:moveTo>
                  <a:pt x="64909" y="0"/>
                </a:moveTo>
                <a:lnTo>
                  <a:pt x="39669" y="5109"/>
                </a:lnTo>
                <a:lnTo>
                  <a:pt x="19034" y="19035"/>
                </a:lnTo>
                <a:lnTo>
                  <a:pt x="5109" y="39674"/>
                </a:lnTo>
                <a:lnTo>
                  <a:pt x="0" y="64922"/>
                </a:lnTo>
                <a:lnTo>
                  <a:pt x="5109" y="90164"/>
                </a:lnTo>
                <a:lnTo>
                  <a:pt x="19034" y="110804"/>
                </a:lnTo>
                <a:lnTo>
                  <a:pt x="39669" y="124733"/>
                </a:lnTo>
                <a:lnTo>
                  <a:pt x="64909" y="129844"/>
                </a:lnTo>
                <a:lnTo>
                  <a:pt x="90155" y="124733"/>
                </a:lnTo>
                <a:lnTo>
                  <a:pt x="108772" y="112166"/>
                </a:lnTo>
                <a:lnTo>
                  <a:pt x="64909" y="112166"/>
                </a:lnTo>
                <a:lnTo>
                  <a:pt x="46540" y="108449"/>
                </a:lnTo>
                <a:lnTo>
                  <a:pt x="31526" y="98317"/>
                </a:lnTo>
                <a:lnTo>
                  <a:pt x="21395" y="83298"/>
                </a:lnTo>
                <a:lnTo>
                  <a:pt x="17678" y="64922"/>
                </a:lnTo>
                <a:lnTo>
                  <a:pt x="21395" y="46551"/>
                </a:lnTo>
                <a:lnTo>
                  <a:pt x="31526" y="31532"/>
                </a:lnTo>
                <a:lnTo>
                  <a:pt x="46540" y="21397"/>
                </a:lnTo>
                <a:lnTo>
                  <a:pt x="64909" y="17678"/>
                </a:lnTo>
                <a:lnTo>
                  <a:pt x="108778" y="17678"/>
                </a:lnTo>
                <a:lnTo>
                  <a:pt x="90155" y="5109"/>
                </a:lnTo>
                <a:lnTo>
                  <a:pt x="64909" y="0"/>
                </a:lnTo>
                <a:close/>
              </a:path>
              <a:path w="130175" h="130175">
                <a:moveTo>
                  <a:pt x="108778" y="17678"/>
                </a:moveTo>
                <a:lnTo>
                  <a:pt x="64909" y="17678"/>
                </a:lnTo>
                <a:lnTo>
                  <a:pt x="83280" y="21397"/>
                </a:lnTo>
                <a:lnTo>
                  <a:pt x="98299" y="31532"/>
                </a:lnTo>
                <a:lnTo>
                  <a:pt x="108434" y="46551"/>
                </a:lnTo>
                <a:lnTo>
                  <a:pt x="112153" y="64922"/>
                </a:lnTo>
                <a:lnTo>
                  <a:pt x="108434" y="83298"/>
                </a:lnTo>
                <a:lnTo>
                  <a:pt x="98299" y="98317"/>
                </a:lnTo>
                <a:lnTo>
                  <a:pt x="83280" y="108449"/>
                </a:lnTo>
                <a:lnTo>
                  <a:pt x="64909" y="112166"/>
                </a:lnTo>
                <a:lnTo>
                  <a:pt x="108772" y="112166"/>
                </a:lnTo>
                <a:lnTo>
                  <a:pt x="110790" y="110804"/>
                </a:lnTo>
                <a:lnTo>
                  <a:pt x="124711" y="90164"/>
                </a:lnTo>
                <a:lnTo>
                  <a:pt x="129819" y="64922"/>
                </a:lnTo>
                <a:lnTo>
                  <a:pt x="124711" y="39674"/>
                </a:lnTo>
                <a:lnTo>
                  <a:pt x="110790" y="19035"/>
                </a:lnTo>
                <a:lnTo>
                  <a:pt x="108778" y="17678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1542417" y="3170137"/>
            <a:ext cx="80645" cy="80645"/>
          </a:xfrm>
          <a:custGeom>
            <a:avLst/>
            <a:gdLst/>
            <a:ahLst/>
            <a:cxnLst/>
            <a:rect l="l" t="t" r="r" b="b"/>
            <a:pathLst>
              <a:path w="80644" h="80644">
                <a:moveTo>
                  <a:pt x="40055" y="0"/>
                </a:moveTo>
                <a:lnTo>
                  <a:pt x="24474" y="3152"/>
                </a:lnTo>
                <a:lnTo>
                  <a:pt x="11741" y="11744"/>
                </a:lnTo>
                <a:lnTo>
                  <a:pt x="3151" y="24474"/>
                </a:lnTo>
                <a:lnTo>
                  <a:pt x="0" y="40043"/>
                </a:lnTo>
                <a:lnTo>
                  <a:pt x="3151" y="55619"/>
                </a:lnTo>
                <a:lnTo>
                  <a:pt x="11741" y="68352"/>
                </a:lnTo>
                <a:lnTo>
                  <a:pt x="24474" y="76945"/>
                </a:lnTo>
                <a:lnTo>
                  <a:pt x="40055" y="80098"/>
                </a:lnTo>
                <a:lnTo>
                  <a:pt x="55624" y="76945"/>
                </a:lnTo>
                <a:lnTo>
                  <a:pt x="68354" y="68352"/>
                </a:lnTo>
                <a:lnTo>
                  <a:pt x="72357" y="62420"/>
                </a:lnTo>
                <a:lnTo>
                  <a:pt x="40055" y="62420"/>
                </a:lnTo>
                <a:lnTo>
                  <a:pt x="31351" y="60658"/>
                </a:lnTo>
                <a:lnTo>
                  <a:pt x="24237" y="55856"/>
                </a:lnTo>
                <a:lnTo>
                  <a:pt x="19438" y="48742"/>
                </a:lnTo>
                <a:lnTo>
                  <a:pt x="17678" y="40043"/>
                </a:lnTo>
                <a:lnTo>
                  <a:pt x="19438" y="31338"/>
                </a:lnTo>
                <a:lnTo>
                  <a:pt x="24237" y="24225"/>
                </a:lnTo>
                <a:lnTo>
                  <a:pt x="31351" y="19426"/>
                </a:lnTo>
                <a:lnTo>
                  <a:pt x="40055" y="17665"/>
                </a:lnTo>
                <a:lnTo>
                  <a:pt x="72350" y="17665"/>
                </a:lnTo>
                <a:lnTo>
                  <a:pt x="68354" y="11744"/>
                </a:lnTo>
                <a:lnTo>
                  <a:pt x="55624" y="3152"/>
                </a:lnTo>
                <a:lnTo>
                  <a:pt x="40055" y="0"/>
                </a:lnTo>
                <a:close/>
              </a:path>
              <a:path w="80644" h="80644">
                <a:moveTo>
                  <a:pt x="72350" y="17665"/>
                </a:moveTo>
                <a:lnTo>
                  <a:pt x="40055" y="17665"/>
                </a:lnTo>
                <a:lnTo>
                  <a:pt x="48758" y="19426"/>
                </a:lnTo>
                <a:lnTo>
                  <a:pt x="55867" y="24225"/>
                </a:lnTo>
                <a:lnTo>
                  <a:pt x="60661" y="31338"/>
                </a:lnTo>
                <a:lnTo>
                  <a:pt x="62420" y="40043"/>
                </a:lnTo>
                <a:lnTo>
                  <a:pt x="60661" y="48742"/>
                </a:lnTo>
                <a:lnTo>
                  <a:pt x="55867" y="55856"/>
                </a:lnTo>
                <a:lnTo>
                  <a:pt x="48758" y="60658"/>
                </a:lnTo>
                <a:lnTo>
                  <a:pt x="40055" y="62420"/>
                </a:lnTo>
                <a:lnTo>
                  <a:pt x="72357" y="62420"/>
                </a:lnTo>
                <a:lnTo>
                  <a:pt x="76946" y="55619"/>
                </a:lnTo>
                <a:lnTo>
                  <a:pt x="80098" y="40043"/>
                </a:lnTo>
                <a:lnTo>
                  <a:pt x="76946" y="24474"/>
                </a:lnTo>
                <a:lnTo>
                  <a:pt x="72350" y="17665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1646092" y="3145260"/>
            <a:ext cx="130175" cy="130175"/>
          </a:xfrm>
          <a:custGeom>
            <a:avLst/>
            <a:gdLst/>
            <a:ahLst/>
            <a:cxnLst/>
            <a:rect l="l" t="t" r="r" b="b"/>
            <a:pathLst>
              <a:path w="130175" h="130175">
                <a:moveTo>
                  <a:pt x="64909" y="0"/>
                </a:moveTo>
                <a:lnTo>
                  <a:pt x="39669" y="5109"/>
                </a:lnTo>
                <a:lnTo>
                  <a:pt x="19034" y="19035"/>
                </a:lnTo>
                <a:lnTo>
                  <a:pt x="5109" y="39674"/>
                </a:lnTo>
                <a:lnTo>
                  <a:pt x="0" y="64922"/>
                </a:lnTo>
                <a:lnTo>
                  <a:pt x="5109" y="90164"/>
                </a:lnTo>
                <a:lnTo>
                  <a:pt x="19034" y="110804"/>
                </a:lnTo>
                <a:lnTo>
                  <a:pt x="39669" y="124733"/>
                </a:lnTo>
                <a:lnTo>
                  <a:pt x="64909" y="129844"/>
                </a:lnTo>
                <a:lnTo>
                  <a:pt x="90159" y="124733"/>
                </a:lnTo>
                <a:lnTo>
                  <a:pt x="108784" y="112166"/>
                </a:lnTo>
                <a:lnTo>
                  <a:pt x="64909" y="112166"/>
                </a:lnTo>
                <a:lnTo>
                  <a:pt x="46540" y="108449"/>
                </a:lnTo>
                <a:lnTo>
                  <a:pt x="31526" y="98317"/>
                </a:lnTo>
                <a:lnTo>
                  <a:pt x="21395" y="83298"/>
                </a:lnTo>
                <a:lnTo>
                  <a:pt x="17678" y="64922"/>
                </a:lnTo>
                <a:lnTo>
                  <a:pt x="21395" y="46551"/>
                </a:lnTo>
                <a:lnTo>
                  <a:pt x="31526" y="31532"/>
                </a:lnTo>
                <a:lnTo>
                  <a:pt x="46540" y="21397"/>
                </a:lnTo>
                <a:lnTo>
                  <a:pt x="64909" y="17678"/>
                </a:lnTo>
                <a:lnTo>
                  <a:pt x="108790" y="17678"/>
                </a:lnTo>
                <a:lnTo>
                  <a:pt x="90159" y="5109"/>
                </a:lnTo>
                <a:lnTo>
                  <a:pt x="64909" y="0"/>
                </a:lnTo>
                <a:close/>
              </a:path>
              <a:path w="130175" h="130175">
                <a:moveTo>
                  <a:pt x="108790" y="17678"/>
                </a:moveTo>
                <a:lnTo>
                  <a:pt x="64909" y="17678"/>
                </a:lnTo>
                <a:lnTo>
                  <a:pt x="83287" y="21397"/>
                </a:lnTo>
                <a:lnTo>
                  <a:pt x="98310" y="31532"/>
                </a:lnTo>
                <a:lnTo>
                  <a:pt x="108447" y="46551"/>
                </a:lnTo>
                <a:lnTo>
                  <a:pt x="112166" y="64922"/>
                </a:lnTo>
                <a:lnTo>
                  <a:pt x="108447" y="83298"/>
                </a:lnTo>
                <a:lnTo>
                  <a:pt x="98310" y="98317"/>
                </a:lnTo>
                <a:lnTo>
                  <a:pt x="83287" y="108449"/>
                </a:lnTo>
                <a:lnTo>
                  <a:pt x="64909" y="112166"/>
                </a:lnTo>
                <a:lnTo>
                  <a:pt x="108784" y="112166"/>
                </a:lnTo>
                <a:lnTo>
                  <a:pt x="110802" y="110804"/>
                </a:lnTo>
                <a:lnTo>
                  <a:pt x="124733" y="90164"/>
                </a:lnTo>
                <a:lnTo>
                  <a:pt x="129844" y="64922"/>
                </a:lnTo>
                <a:lnTo>
                  <a:pt x="124733" y="39674"/>
                </a:lnTo>
                <a:lnTo>
                  <a:pt x="110802" y="19035"/>
                </a:lnTo>
                <a:lnTo>
                  <a:pt x="108790" y="17678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1670959" y="3170137"/>
            <a:ext cx="80645" cy="80645"/>
          </a:xfrm>
          <a:custGeom>
            <a:avLst/>
            <a:gdLst/>
            <a:ahLst/>
            <a:cxnLst/>
            <a:rect l="l" t="t" r="r" b="b"/>
            <a:pathLst>
              <a:path w="80644" h="80644">
                <a:moveTo>
                  <a:pt x="40043" y="0"/>
                </a:moveTo>
                <a:lnTo>
                  <a:pt x="24474" y="3152"/>
                </a:lnTo>
                <a:lnTo>
                  <a:pt x="11744" y="11744"/>
                </a:lnTo>
                <a:lnTo>
                  <a:pt x="3152" y="24474"/>
                </a:lnTo>
                <a:lnTo>
                  <a:pt x="0" y="40043"/>
                </a:lnTo>
                <a:lnTo>
                  <a:pt x="3152" y="55619"/>
                </a:lnTo>
                <a:lnTo>
                  <a:pt x="11744" y="68352"/>
                </a:lnTo>
                <a:lnTo>
                  <a:pt x="24474" y="76945"/>
                </a:lnTo>
                <a:lnTo>
                  <a:pt x="40043" y="80098"/>
                </a:lnTo>
                <a:lnTo>
                  <a:pt x="55624" y="76945"/>
                </a:lnTo>
                <a:lnTo>
                  <a:pt x="68357" y="68352"/>
                </a:lnTo>
                <a:lnTo>
                  <a:pt x="72359" y="62420"/>
                </a:lnTo>
                <a:lnTo>
                  <a:pt x="40043" y="62420"/>
                </a:lnTo>
                <a:lnTo>
                  <a:pt x="31340" y="60658"/>
                </a:lnTo>
                <a:lnTo>
                  <a:pt x="24231" y="55856"/>
                </a:lnTo>
                <a:lnTo>
                  <a:pt x="19436" y="48742"/>
                </a:lnTo>
                <a:lnTo>
                  <a:pt x="17678" y="40043"/>
                </a:lnTo>
                <a:lnTo>
                  <a:pt x="19436" y="31338"/>
                </a:lnTo>
                <a:lnTo>
                  <a:pt x="24231" y="24225"/>
                </a:lnTo>
                <a:lnTo>
                  <a:pt x="31340" y="19426"/>
                </a:lnTo>
                <a:lnTo>
                  <a:pt x="40043" y="17665"/>
                </a:lnTo>
                <a:lnTo>
                  <a:pt x="72353" y="17665"/>
                </a:lnTo>
                <a:lnTo>
                  <a:pt x="68357" y="11744"/>
                </a:lnTo>
                <a:lnTo>
                  <a:pt x="55624" y="3152"/>
                </a:lnTo>
                <a:lnTo>
                  <a:pt x="40043" y="0"/>
                </a:lnTo>
                <a:close/>
              </a:path>
              <a:path w="80644" h="80644">
                <a:moveTo>
                  <a:pt x="72353" y="17665"/>
                </a:moveTo>
                <a:lnTo>
                  <a:pt x="40043" y="17665"/>
                </a:lnTo>
                <a:lnTo>
                  <a:pt x="48749" y="19426"/>
                </a:lnTo>
                <a:lnTo>
                  <a:pt x="55867" y="24225"/>
                </a:lnTo>
                <a:lnTo>
                  <a:pt x="60670" y="31338"/>
                </a:lnTo>
                <a:lnTo>
                  <a:pt x="62433" y="40043"/>
                </a:lnTo>
                <a:lnTo>
                  <a:pt x="60670" y="48742"/>
                </a:lnTo>
                <a:lnTo>
                  <a:pt x="55867" y="55856"/>
                </a:lnTo>
                <a:lnTo>
                  <a:pt x="48749" y="60658"/>
                </a:lnTo>
                <a:lnTo>
                  <a:pt x="40043" y="62420"/>
                </a:lnTo>
                <a:lnTo>
                  <a:pt x="72359" y="62420"/>
                </a:lnTo>
                <a:lnTo>
                  <a:pt x="76947" y="55619"/>
                </a:lnTo>
                <a:lnTo>
                  <a:pt x="80098" y="40043"/>
                </a:lnTo>
                <a:lnTo>
                  <a:pt x="76947" y="24474"/>
                </a:lnTo>
                <a:lnTo>
                  <a:pt x="72353" y="17665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1536437" y="301002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541" y="0"/>
                </a:moveTo>
                <a:lnTo>
                  <a:pt x="4190" y="0"/>
                </a:lnTo>
                <a:lnTo>
                  <a:pt x="0" y="4203"/>
                </a:lnTo>
                <a:lnTo>
                  <a:pt x="0" y="14541"/>
                </a:lnTo>
                <a:lnTo>
                  <a:pt x="4190" y="18732"/>
                </a:lnTo>
                <a:lnTo>
                  <a:pt x="14541" y="18732"/>
                </a:lnTo>
                <a:lnTo>
                  <a:pt x="18732" y="14541"/>
                </a:lnTo>
                <a:lnTo>
                  <a:pt x="18732" y="4203"/>
                </a:lnTo>
                <a:lnTo>
                  <a:pt x="14541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1536437" y="3107728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541" y="0"/>
                </a:moveTo>
                <a:lnTo>
                  <a:pt x="4190" y="0"/>
                </a:lnTo>
                <a:lnTo>
                  <a:pt x="0" y="4203"/>
                </a:lnTo>
                <a:lnTo>
                  <a:pt x="0" y="14541"/>
                </a:lnTo>
                <a:lnTo>
                  <a:pt x="4190" y="18732"/>
                </a:lnTo>
                <a:lnTo>
                  <a:pt x="14541" y="18732"/>
                </a:lnTo>
                <a:lnTo>
                  <a:pt x="18732" y="14541"/>
                </a:lnTo>
                <a:lnTo>
                  <a:pt x="18732" y="4203"/>
                </a:lnTo>
                <a:lnTo>
                  <a:pt x="14541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1738645" y="301002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541" y="0"/>
                </a:moveTo>
                <a:lnTo>
                  <a:pt x="4190" y="0"/>
                </a:lnTo>
                <a:lnTo>
                  <a:pt x="0" y="4203"/>
                </a:lnTo>
                <a:lnTo>
                  <a:pt x="0" y="14541"/>
                </a:lnTo>
                <a:lnTo>
                  <a:pt x="4190" y="18732"/>
                </a:lnTo>
                <a:lnTo>
                  <a:pt x="14541" y="18732"/>
                </a:lnTo>
                <a:lnTo>
                  <a:pt x="18732" y="14541"/>
                </a:lnTo>
                <a:lnTo>
                  <a:pt x="18732" y="4203"/>
                </a:lnTo>
                <a:lnTo>
                  <a:pt x="14541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1536437" y="284197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541" y="0"/>
                </a:moveTo>
                <a:lnTo>
                  <a:pt x="4190" y="0"/>
                </a:lnTo>
                <a:lnTo>
                  <a:pt x="0" y="4203"/>
                </a:lnTo>
                <a:lnTo>
                  <a:pt x="0" y="14541"/>
                </a:lnTo>
                <a:lnTo>
                  <a:pt x="4190" y="18732"/>
                </a:lnTo>
                <a:lnTo>
                  <a:pt x="14541" y="18732"/>
                </a:lnTo>
                <a:lnTo>
                  <a:pt x="18732" y="14541"/>
                </a:lnTo>
                <a:lnTo>
                  <a:pt x="18732" y="4203"/>
                </a:lnTo>
                <a:lnTo>
                  <a:pt x="14541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1738645" y="284197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541" y="0"/>
                </a:moveTo>
                <a:lnTo>
                  <a:pt x="4190" y="0"/>
                </a:lnTo>
                <a:lnTo>
                  <a:pt x="0" y="4203"/>
                </a:lnTo>
                <a:lnTo>
                  <a:pt x="0" y="14541"/>
                </a:lnTo>
                <a:lnTo>
                  <a:pt x="4190" y="18732"/>
                </a:lnTo>
                <a:lnTo>
                  <a:pt x="14541" y="18732"/>
                </a:lnTo>
                <a:lnTo>
                  <a:pt x="18732" y="14541"/>
                </a:lnTo>
                <a:lnTo>
                  <a:pt x="18732" y="4203"/>
                </a:lnTo>
                <a:lnTo>
                  <a:pt x="14541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1738645" y="3107728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541" y="0"/>
                </a:moveTo>
                <a:lnTo>
                  <a:pt x="4190" y="0"/>
                </a:lnTo>
                <a:lnTo>
                  <a:pt x="0" y="4203"/>
                </a:lnTo>
                <a:lnTo>
                  <a:pt x="0" y="14541"/>
                </a:lnTo>
                <a:lnTo>
                  <a:pt x="4190" y="18732"/>
                </a:lnTo>
                <a:lnTo>
                  <a:pt x="14541" y="18732"/>
                </a:lnTo>
                <a:lnTo>
                  <a:pt x="18732" y="14541"/>
                </a:lnTo>
                <a:lnTo>
                  <a:pt x="18732" y="4203"/>
                </a:lnTo>
                <a:lnTo>
                  <a:pt x="14541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1536437" y="327320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541" y="0"/>
                </a:moveTo>
                <a:lnTo>
                  <a:pt x="4190" y="0"/>
                </a:lnTo>
                <a:lnTo>
                  <a:pt x="0" y="4203"/>
                </a:lnTo>
                <a:lnTo>
                  <a:pt x="0" y="14541"/>
                </a:lnTo>
                <a:lnTo>
                  <a:pt x="4190" y="18732"/>
                </a:lnTo>
                <a:lnTo>
                  <a:pt x="14541" y="18732"/>
                </a:lnTo>
                <a:lnTo>
                  <a:pt x="18732" y="14541"/>
                </a:lnTo>
                <a:lnTo>
                  <a:pt x="18732" y="4203"/>
                </a:lnTo>
                <a:lnTo>
                  <a:pt x="14541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1738645" y="327320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541" y="0"/>
                </a:moveTo>
                <a:lnTo>
                  <a:pt x="4190" y="0"/>
                </a:lnTo>
                <a:lnTo>
                  <a:pt x="0" y="4203"/>
                </a:lnTo>
                <a:lnTo>
                  <a:pt x="0" y="14541"/>
                </a:lnTo>
                <a:lnTo>
                  <a:pt x="4190" y="18732"/>
                </a:lnTo>
                <a:lnTo>
                  <a:pt x="14541" y="18732"/>
                </a:lnTo>
                <a:lnTo>
                  <a:pt x="18732" y="14541"/>
                </a:lnTo>
                <a:lnTo>
                  <a:pt x="18732" y="4203"/>
                </a:lnTo>
                <a:lnTo>
                  <a:pt x="14541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8935421" y="3150336"/>
            <a:ext cx="0" cy="168910"/>
          </a:xfrm>
          <a:custGeom>
            <a:avLst/>
            <a:gdLst/>
            <a:ahLst/>
            <a:cxnLst/>
            <a:rect l="l" t="t" r="r" b="b"/>
            <a:pathLst>
              <a:path h="168910">
                <a:moveTo>
                  <a:pt x="0" y="0"/>
                </a:moveTo>
                <a:lnTo>
                  <a:pt x="0" y="168300"/>
                </a:lnTo>
              </a:path>
            </a:pathLst>
          </a:custGeom>
          <a:ln w="30365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9206477" y="3150336"/>
            <a:ext cx="0" cy="168910"/>
          </a:xfrm>
          <a:custGeom>
            <a:avLst/>
            <a:gdLst/>
            <a:ahLst/>
            <a:cxnLst/>
            <a:rect l="l" t="t" r="r" b="b"/>
            <a:pathLst>
              <a:path h="168910">
                <a:moveTo>
                  <a:pt x="0" y="0"/>
                </a:moveTo>
                <a:lnTo>
                  <a:pt x="0" y="168300"/>
                </a:lnTo>
              </a:path>
            </a:pathLst>
          </a:custGeom>
          <a:ln w="30365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8904071" y="3179711"/>
            <a:ext cx="0" cy="104775"/>
          </a:xfrm>
          <a:custGeom>
            <a:avLst/>
            <a:gdLst/>
            <a:ahLst/>
            <a:cxnLst/>
            <a:rect l="l" t="t" r="r" b="b"/>
            <a:pathLst>
              <a:path h="104775">
                <a:moveTo>
                  <a:pt x="0" y="0"/>
                </a:moveTo>
                <a:lnTo>
                  <a:pt x="0" y="104330"/>
                </a:lnTo>
              </a:path>
            </a:pathLst>
          </a:custGeom>
          <a:ln w="17678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9236138" y="3179711"/>
            <a:ext cx="0" cy="104775"/>
          </a:xfrm>
          <a:custGeom>
            <a:avLst/>
            <a:gdLst/>
            <a:ahLst/>
            <a:cxnLst/>
            <a:rect l="l" t="t" r="r" b="b"/>
            <a:pathLst>
              <a:path h="104775">
                <a:moveTo>
                  <a:pt x="0" y="0"/>
                </a:moveTo>
                <a:lnTo>
                  <a:pt x="0" y="104330"/>
                </a:lnTo>
              </a:path>
            </a:pathLst>
          </a:custGeom>
          <a:ln w="17678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9003969" y="3192475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5">
                <a:moveTo>
                  <a:pt x="0" y="0"/>
                </a:moveTo>
                <a:lnTo>
                  <a:pt x="132270" y="0"/>
                </a:lnTo>
              </a:path>
            </a:pathLst>
          </a:custGeom>
          <a:ln w="17779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9003969" y="3171520"/>
            <a:ext cx="17780" cy="0"/>
          </a:xfrm>
          <a:custGeom>
            <a:avLst/>
            <a:gdLst/>
            <a:ahLst/>
            <a:cxnLst/>
            <a:rect l="l" t="t" r="r" b="b"/>
            <a:pathLst>
              <a:path w="17779">
                <a:moveTo>
                  <a:pt x="0" y="0"/>
                </a:moveTo>
                <a:lnTo>
                  <a:pt x="17665" y="0"/>
                </a:lnTo>
              </a:path>
            </a:pathLst>
          </a:custGeom>
          <a:ln w="24129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9003969" y="3150565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5">
                <a:moveTo>
                  <a:pt x="0" y="0"/>
                </a:moveTo>
                <a:lnTo>
                  <a:pt x="132270" y="0"/>
                </a:lnTo>
              </a:path>
            </a:pathLst>
          </a:custGeom>
          <a:ln w="17780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9118562" y="3171634"/>
            <a:ext cx="17780" cy="0"/>
          </a:xfrm>
          <a:custGeom>
            <a:avLst/>
            <a:gdLst/>
            <a:ahLst/>
            <a:cxnLst/>
            <a:rect l="l" t="t" r="r" b="b"/>
            <a:pathLst>
              <a:path w="17779">
                <a:moveTo>
                  <a:pt x="0" y="0"/>
                </a:moveTo>
                <a:lnTo>
                  <a:pt x="17678" y="0"/>
                </a:lnTo>
              </a:path>
            </a:pathLst>
          </a:custGeom>
          <a:ln w="24917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9003176" y="3076058"/>
            <a:ext cx="133985" cy="42545"/>
          </a:xfrm>
          <a:custGeom>
            <a:avLst/>
            <a:gdLst/>
            <a:ahLst/>
            <a:cxnLst/>
            <a:rect l="l" t="t" r="r" b="b"/>
            <a:pathLst>
              <a:path w="133984" h="42544">
                <a:moveTo>
                  <a:pt x="127228" y="0"/>
                </a:moveTo>
                <a:lnTo>
                  <a:pt x="3073" y="25450"/>
                </a:lnTo>
                <a:lnTo>
                  <a:pt x="0" y="30137"/>
                </a:lnTo>
                <a:lnTo>
                  <a:pt x="1828" y="39090"/>
                </a:lnTo>
                <a:lnTo>
                  <a:pt x="5511" y="41973"/>
                </a:lnTo>
                <a:lnTo>
                  <a:pt x="10210" y="41973"/>
                </a:lnTo>
                <a:lnTo>
                  <a:pt x="10807" y="41922"/>
                </a:lnTo>
                <a:lnTo>
                  <a:pt x="130784" y="17310"/>
                </a:lnTo>
                <a:lnTo>
                  <a:pt x="133857" y="12636"/>
                </a:lnTo>
                <a:lnTo>
                  <a:pt x="131914" y="3073"/>
                </a:lnTo>
                <a:lnTo>
                  <a:pt x="127228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9003176" y="3022763"/>
            <a:ext cx="133985" cy="42545"/>
          </a:xfrm>
          <a:custGeom>
            <a:avLst/>
            <a:gdLst/>
            <a:ahLst/>
            <a:cxnLst/>
            <a:rect l="l" t="t" r="r" b="b"/>
            <a:pathLst>
              <a:path w="133984" h="42544">
                <a:moveTo>
                  <a:pt x="127228" y="0"/>
                </a:moveTo>
                <a:lnTo>
                  <a:pt x="122453" y="927"/>
                </a:lnTo>
                <a:lnTo>
                  <a:pt x="3073" y="25412"/>
                </a:lnTo>
                <a:lnTo>
                  <a:pt x="0" y="30099"/>
                </a:lnTo>
                <a:lnTo>
                  <a:pt x="1828" y="39052"/>
                </a:lnTo>
                <a:lnTo>
                  <a:pt x="5511" y="41935"/>
                </a:lnTo>
                <a:lnTo>
                  <a:pt x="10210" y="41935"/>
                </a:lnTo>
                <a:lnTo>
                  <a:pt x="10807" y="41884"/>
                </a:lnTo>
                <a:lnTo>
                  <a:pt x="130784" y="17272"/>
                </a:lnTo>
                <a:lnTo>
                  <a:pt x="133857" y="12598"/>
                </a:lnTo>
                <a:lnTo>
                  <a:pt x="131914" y="3035"/>
                </a:lnTo>
                <a:lnTo>
                  <a:pt x="127228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9003176" y="2969446"/>
            <a:ext cx="133985" cy="42545"/>
          </a:xfrm>
          <a:custGeom>
            <a:avLst/>
            <a:gdLst/>
            <a:ahLst/>
            <a:cxnLst/>
            <a:rect l="l" t="t" r="r" b="b"/>
            <a:pathLst>
              <a:path w="133984" h="42544">
                <a:moveTo>
                  <a:pt x="127228" y="0"/>
                </a:moveTo>
                <a:lnTo>
                  <a:pt x="122453" y="914"/>
                </a:lnTo>
                <a:lnTo>
                  <a:pt x="3073" y="25399"/>
                </a:lnTo>
                <a:lnTo>
                  <a:pt x="0" y="30086"/>
                </a:lnTo>
                <a:lnTo>
                  <a:pt x="1828" y="39039"/>
                </a:lnTo>
                <a:lnTo>
                  <a:pt x="5511" y="41922"/>
                </a:lnTo>
                <a:lnTo>
                  <a:pt x="10210" y="41922"/>
                </a:lnTo>
                <a:lnTo>
                  <a:pt x="10807" y="41871"/>
                </a:lnTo>
                <a:lnTo>
                  <a:pt x="130784" y="17259"/>
                </a:lnTo>
                <a:lnTo>
                  <a:pt x="133857" y="12585"/>
                </a:lnTo>
                <a:lnTo>
                  <a:pt x="131914" y="2997"/>
                </a:lnTo>
                <a:lnTo>
                  <a:pt x="127228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9003176" y="2916069"/>
            <a:ext cx="133985" cy="42545"/>
          </a:xfrm>
          <a:custGeom>
            <a:avLst/>
            <a:gdLst/>
            <a:ahLst/>
            <a:cxnLst/>
            <a:rect l="l" t="t" r="r" b="b"/>
            <a:pathLst>
              <a:path w="133984" h="42544">
                <a:moveTo>
                  <a:pt x="127228" y="0"/>
                </a:moveTo>
                <a:lnTo>
                  <a:pt x="3073" y="25463"/>
                </a:lnTo>
                <a:lnTo>
                  <a:pt x="0" y="30149"/>
                </a:lnTo>
                <a:lnTo>
                  <a:pt x="1828" y="39103"/>
                </a:lnTo>
                <a:lnTo>
                  <a:pt x="5511" y="41986"/>
                </a:lnTo>
                <a:lnTo>
                  <a:pt x="10210" y="41986"/>
                </a:lnTo>
                <a:lnTo>
                  <a:pt x="10807" y="41935"/>
                </a:lnTo>
                <a:lnTo>
                  <a:pt x="130784" y="17310"/>
                </a:lnTo>
                <a:lnTo>
                  <a:pt x="133857" y="12623"/>
                </a:lnTo>
                <a:lnTo>
                  <a:pt x="131914" y="3047"/>
                </a:lnTo>
                <a:lnTo>
                  <a:pt x="127228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8990765" y="2817222"/>
            <a:ext cx="0" cy="356870"/>
          </a:xfrm>
          <a:custGeom>
            <a:avLst/>
            <a:gdLst/>
            <a:ahLst/>
            <a:cxnLst/>
            <a:rect l="l" t="t" r="r" b="b"/>
            <a:pathLst>
              <a:path h="356869">
                <a:moveTo>
                  <a:pt x="0" y="0"/>
                </a:moveTo>
                <a:lnTo>
                  <a:pt x="0" y="356641"/>
                </a:lnTo>
              </a:path>
            </a:pathLst>
          </a:custGeom>
          <a:ln w="17678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9147977" y="2817222"/>
            <a:ext cx="0" cy="356870"/>
          </a:xfrm>
          <a:custGeom>
            <a:avLst/>
            <a:gdLst/>
            <a:ahLst/>
            <a:cxnLst/>
            <a:rect l="l" t="t" r="r" b="b"/>
            <a:pathLst>
              <a:path h="356869">
                <a:moveTo>
                  <a:pt x="0" y="0"/>
                </a:moveTo>
                <a:lnTo>
                  <a:pt x="0" y="356641"/>
                </a:lnTo>
              </a:path>
            </a:pathLst>
          </a:custGeom>
          <a:ln w="17678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9071088" y="2817222"/>
            <a:ext cx="0" cy="356870"/>
          </a:xfrm>
          <a:custGeom>
            <a:avLst/>
            <a:gdLst/>
            <a:ahLst/>
            <a:cxnLst/>
            <a:rect l="l" t="t" r="r" b="b"/>
            <a:pathLst>
              <a:path h="356869">
                <a:moveTo>
                  <a:pt x="0" y="0"/>
                </a:moveTo>
                <a:lnTo>
                  <a:pt x="0" y="356641"/>
                </a:lnTo>
              </a:path>
            </a:pathLst>
          </a:custGeom>
          <a:ln w="17678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8960389" y="3189875"/>
            <a:ext cx="220979" cy="114300"/>
          </a:xfrm>
          <a:custGeom>
            <a:avLst/>
            <a:gdLst/>
            <a:ahLst/>
            <a:cxnLst/>
            <a:rect l="l" t="t" r="r" b="b"/>
            <a:pathLst>
              <a:path w="220979" h="114300">
                <a:moveTo>
                  <a:pt x="7696" y="0"/>
                </a:moveTo>
                <a:lnTo>
                  <a:pt x="1841" y="2933"/>
                </a:lnTo>
                <a:lnTo>
                  <a:pt x="0" y="5943"/>
                </a:lnTo>
                <a:lnTo>
                  <a:pt x="0" y="90741"/>
                </a:lnTo>
                <a:lnTo>
                  <a:pt x="49974" y="106313"/>
                </a:lnTo>
                <a:lnTo>
                  <a:pt x="102501" y="113690"/>
                </a:lnTo>
                <a:lnTo>
                  <a:pt x="109562" y="113690"/>
                </a:lnTo>
                <a:lnTo>
                  <a:pt x="115392" y="112902"/>
                </a:lnTo>
                <a:lnTo>
                  <a:pt x="119265" y="110997"/>
                </a:lnTo>
                <a:lnTo>
                  <a:pt x="129984" y="104304"/>
                </a:lnTo>
                <a:lnTo>
                  <a:pt x="137492" y="96482"/>
                </a:lnTo>
                <a:lnTo>
                  <a:pt x="98649" y="96482"/>
                </a:lnTo>
                <a:lnTo>
                  <a:pt x="75974" y="93635"/>
                </a:lnTo>
                <a:lnTo>
                  <a:pt x="47541" y="87900"/>
                </a:lnTo>
                <a:lnTo>
                  <a:pt x="17360" y="80289"/>
                </a:lnTo>
                <a:lnTo>
                  <a:pt x="17360" y="26441"/>
                </a:lnTo>
                <a:lnTo>
                  <a:pt x="46535" y="26441"/>
                </a:lnTo>
                <a:lnTo>
                  <a:pt x="11201" y="279"/>
                </a:lnTo>
                <a:lnTo>
                  <a:pt x="7696" y="0"/>
                </a:lnTo>
                <a:close/>
              </a:path>
              <a:path w="220979" h="114300">
                <a:moveTo>
                  <a:pt x="220522" y="75552"/>
                </a:moveTo>
                <a:lnTo>
                  <a:pt x="144513" y="75552"/>
                </a:lnTo>
                <a:lnTo>
                  <a:pt x="171048" y="79499"/>
                </a:lnTo>
                <a:lnTo>
                  <a:pt x="189777" y="87487"/>
                </a:lnTo>
                <a:lnTo>
                  <a:pt x="201022" y="95508"/>
                </a:lnTo>
                <a:lnTo>
                  <a:pt x="205105" y="99555"/>
                </a:lnTo>
                <a:lnTo>
                  <a:pt x="207403" y="102400"/>
                </a:lnTo>
                <a:lnTo>
                  <a:pt x="211264" y="103441"/>
                </a:lnTo>
                <a:lnTo>
                  <a:pt x="218211" y="101041"/>
                </a:lnTo>
                <a:lnTo>
                  <a:pt x="220522" y="97764"/>
                </a:lnTo>
                <a:lnTo>
                  <a:pt x="220522" y="75552"/>
                </a:lnTo>
                <a:close/>
              </a:path>
              <a:path w="220979" h="114300">
                <a:moveTo>
                  <a:pt x="135064" y="58356"/>
                </a:moveTo>
                <a:lnTo>
                  <a:pt x="132664" y="58483"/>
                </a:lnTo>
                <a:lnTo>
                  <a:pt x="130441" y="59588"/>
                </a:lnTo>
                <a:lnTo>
                  <a:pt x="127355" y="63245"/>
                </a:lnTo>
                <a:lnTo>
                  <a:pt x="126631" y="65620"/>
                </a:lnTo>
                <a:lnTo>
                  <a:pt x="126885" y="68008"/>
                </a:lnTo>
                <a:lnTo>
                  <a:pt x="127099" y="76175"/>
                </a:lnTo>
                <a:lnTo>
                  <a:pt x="125179" y="83375"/>
                </a:lnTo>
                <a:lnTo>
                  <a:pt x="120279" y="89746"/>
                </a:lnTo>
                <a:lnTo>
                  <a:pt x="111556" y="95427"/>
                </a:lnTo>
                <a:lnTo>
                  <a:pt x="98649" y="96482"/>
                </a:lnTo>
                <a:lnTo>
                  <a:pt x="137492" y="96482"/>
                </a:lnTo>
                <a:lnTo>
                  <a:pt x="137723" y="96242"/>
                </a:lnTo>
                <a:lnTo>
                  <a:pt x="142545" y="86696"/>
                </a:lnTo>
                <a:lnTo>
                  <a:pt x="144513" y="75552"/>
                </a:lnTo>
                <a:lnTo>
                  <a:pt x="220522" y="75552"/>
                </a:lnTo>
                <a:lnTo>
                  <a:pt x="220522" y="75425"/>
                </a:lnTo>
                <a:lnTo>
                  <a:pt x="203161" y="75425"/>
                </a:lnTo>
                <a:lnTo>
                  <a:pt x="191341" y="68745"/>
                </a:lnTo>
                <a:lnTo>
                  <a:pt x="176080" y="62866"/>
                </a:lnTo>
                <a:lnTo>
                  <a:pt x="157336" y="59000"/>
                </a:lnTo>
                <a:lnTo>
                  <a:pt x="135064" y="58356"/>
                </a:lnTo>
                <a:close/>
              </a:path>
              <a:path w="220979" h="114300">
                <a:moveTo>
                  <a:pt x="220522" y="36233"/>
                </a:moveTo>
                <a:lnTo>
                  <a:pt x="203161" y="36233"/>
                </a:lnTo>
                <a:lnTo>
                  <a:pt x="203161" y="75425"/>
                </a:lnTo>
                <a:lnTo>
                  <a:pt x="220522" y="75425"/>
                </a:lnTo>
                <a:lnTo>
                  <a:pt x="220522" y="36233"/>
                </a:lnTo>
                <a:close/>
              </a:path>
              <a:path w="220979" h="114300">
                <a:moveTo>
                  <a:pt x="46535" y="26441"/>
                </a:moveTo>
                <a:lnTo>
                  <a:pt x="17360" y="26441"/>
                </a:lnTo>
                <a:lnTo>
                  <a:pt x="65455" y="62064"/>
                </a:lnTo>
                <a:lnTo>
                  <a:pt x="68834" y="62445"/>
                </a:lnTo>
                <a:lnTo>
                  <a:pt x="71704" y="61099"/>
                </a:lnTo>
                <a:lnTo>
                  <a:pt x="74587" y="59778"/>
                </a:lnTo>
                <a:lnTo>
                  <a:pt x="76504" y="56997"/>
                </a:lnTo>
                <a:lnTo>
                  <a:pt x="77972" y="36829"/>
                </a:lnTo>
                <a:lnTo>
                  <a:pt x="60566" y="36829"/>
                </a:lnTo>
                <a:lnTo>
                  <a:pt x="46535" y="26441"/>
                </a:lnTo>
                <a:close/>
              </a:path>
              <a:path w="220979" h="114300">
                <a:moveTo>
                  <a:pt x="216636" y="18872"/>
                </a:moveTo>
                <a:lnTo>
                  <a:pt x="65379" y="18872"/>
                </a:lnTo>
                <a:lnTo>
                  <a:pt x="61595" y="22390"/>
                </a:lnTo>
                <a:lnTo>
                  <a:pt x="60566" y="36829"/>
                </a:lnTo>
                <a:lnTo>
                  <a:pt x="77972" y="36829"/>
                </a:lnTo>
                <a:lnTo>
                  <a:pt x="78016" y="36233"/>
                </a:lnTo>
                <a:lnTo>
                  <a:pt x="220522" y="36233"/>
                </a:lnTo>
                <a:lnTo>
                  <a:pt x="220522" y="22745"/>
                </a:lnTo>
                <a:lnTo>
                  <a:pt x="216636" y="18872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2794622" y="5458155"/>
            <a:ext cx="140970" cy="0"/>
          </a:xfrm>
          <a:custGeom>
            <a:avLst/>
            <a:gdLst/>
            <a:ahLst/>
            <a:cxnLst/>
            <a:rect l="l" t="t" r="r" b="b"/>
            <a:pathLst>
              <a:path w="140969">
                <a:moveTo>
                  <a:pt x="0" y="0"/>
                </a:moveTo>
                <a:lnTo>
                  <a:pt x="140881" y="0"/>
                </a:lnTo>
              </a:path>
            </a:pathLst>
          </a:custGeom>
          <a:ln w="15240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2801912" y="5379415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0"/>
                </a:moveTo>
                <a:lnTo>
                  <a:pt x="0" y="71120"/>
                </a:lnTo>
              </a:path>
            </a:pathLst>
          </a:custGeom>
          <a:ln w="14579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2794622" y="5372430"/>
            <a:ext cx="140970" cy="0"/>
          </a:xfrm>
          <a:custGeom>
            <a:avLst/>
            <a:gdLst/>
            <a:ahLst/>
            <a:cxnLst/>
            <a:rect l="l" t="t" r="r" b="b"/>
            <a:pathLst>
              <a:path w="140969">
                <a:moveTo>
                  <a:pt x="0" y="0"/>
                </a:moveTo>
                <a:lnTo>
                  <a:pt x="140881" y="0"/>
                </a:lnTo>
              </a:path>
            </a:pathLst>
          </a:custGeom>
          <a:ln w="13969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/>
          <p:nvPr/>
        </p:nvSpPr>
        <p:spPr>
          <a:xfrm>
            <a:off x="2928213" y="537946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170"/>
                </a:lnTo>
              </a:path>
            </a:pathLst>
          </a:custGeom>
          <a:ln w="14579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00"/>
          <p:cNvSpPr/>
          <p:nvPr/>
        </p:nvSpPr>
        <p:spPr>
          <a:xfrm>
            <a:off x="2794622" y="5496890"/>
            <a:ext cx="140970" cy="0"/>
          </a:xfrm>
          <a:custGeom>
            <a:avLst/>
            <a:gdLst/>
            <a:ahLst/>
            <a:cxnLst/>
            <a:rect l="l" t="t" r="r" b="b"/>
            <a:pathLst>
              <a:path w="140969">
                <a:moveTo>
                  <a:pt x="0" y="0"/>
                </a:moveTo>
                <a:lnTo>
                  <a:pt x="140881" y="0"/>
                </a:lnTo>
              </a:path>
            </a:pathLst>
          </a:custGeom>
          <a:ln w="13969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01"/>
          <p:cNvSpPr/>
          <p:nvPr/>
        </p:nvSpPr>
        <p:spPr>
          <a:xfrm>
            <a:off x="2801912" y="5341315"/>
            <a:ext cx="0" cy="148590"/>
          </a:xfrm>
          <a:custGeom>
            <a:avLst/>
            <a:gdLst/>
            <a:ahLst/>
            <a:cxnLst/>
            <a:rect l="l" t="t" r="r" b="b"/>
            <a:pathLst>
              <a:path h="148589">
                <a:moveTo>
                  <a:pt x="0" y="0"/>
                </a:moveTo>
                <a:lnTo>
                  <a:pt x="0" y="148590"/>
                </a:lnTo>
              </a:path>
            </a:pathLst>
          </a:custGeom>
          <a:ln w="14579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102"/>
          <p:cNvSpPr/>
          <p:nvPr/>
        </p:nvSpPr>
        <p:spPr>
          <a:xfrm>
            <a:off x="2794622" y="5333695"/>
            <a:ext cx="140970" cy="0"/>
          </a:xfrm>
          <a:custGeom>
            <a:avLst/>
            <a:gdLst/>
            <a:ahLst/>
            <a:cxnLst/>
            <a:rect l="l" t="t" r="r" b="b"/>
            <a:pathLst>
              <a:path w="140969">
                <a:moveTo>
                  <a:pt x="0" y="0"/>
                </a:moveTo>
                <a:lnTo>
                  <a:pt x="140881" y="0"/>
                </a:lnTo>
              </a:path>
            </a:pathLst>
          </a:custGeom>
          <a:ln w="15239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" name="object 103"/>
          <p:cNvSpPr/>
          <p:nvPr/>
        </p:nvSpPr>
        <p:spPr>
          <a:xfrm>
            <a:off x="2928213" y="5340680"/>
            <a:ext cx="0" cy="149225"/>
          </a:xfrm>
          <a:custGeom>
            <a:avLst/>
            <a:gdLst/>
            <a:ahLst/>
            <a:cxnLst/>
            <a:rect l="l" t="t" r="r" b="b"/>
            <a:pathLst>
              <a:path h="149225">
                <a:moveTo>
                  <a:pt x="0" y="0"/>
                </a:moveTo>
                <a:lnTo>
                  <a:pt x="0" y="148742"/>
                </a:lnTo>
              </a:path>
            </a:pathLst>
          </a:custGeom>
          <a:ln w="14579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object 104"/>
          <p:cNvSpPr/>
          <p:nvPr/>
        </p:nvSpPr>
        <p:spPr>
          <a:xfrm>
            <a:off x="2794622" y="5519115"/>
            <a:ext cx="140970" cy="0"/>
          </a:xfrm>
          <a:custGeom>
            <a:avLst/>
            <a:gdLst/>
            <a:ahLst/>
            <a:cxnLst/>
            <a:rect l="l" t="t" r="r" b="b"/>
            <a:pathLst>
              <a:path w="140969">
                <a:moveTo>
                  <a:pt x="0" y="0"/>
                </a:moveTo>
                <a:lnTo>
                  <a:pt x="140881" y="0"/>
                </a:lnTo>
              </a:path>
            </a:pathLst>
          </a:custGeom>
          <a:ln w="15239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object 105"/>
          <p:cNvSpPr/>
          <p:nvPr/>
        </p:nvSpPr>
        <p:spPr>
          <a:xfrm>
            <a:off x="2801912" y="5318455"/>
            <a:ext cx="0" cy="193040"/>
          </a:xfrm>
          <a:custGeom>
            <a:avLst/>
            <a:gdLst/>
            <a:ahLst/>
            <a:cxnLst/>
            <a:rect l="l" t="t" r="r" b="b"/>
            <a:pathLst>
              <a:path h="193039">
                <a:moveTo>
                  <a:pt x="0" y="0"/>
                </a:moveTo>
                <a:lnTo>
                  <a:pt x="0" y="193039"/>
                </a:lnTo>
              </a:path>
            </a:pathLst>
          </a:custGeom>
          <a:ln w="14579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" name="object 106"/>
          <p:cNvSpPr/>
          <p:nvPr/>
        </p:nvSpPr>
        <p:spPr>
          <a:xfrm>
            <a:off x="2794622" y="5311470"/>
            <a:ext cx="140970" cy="0"/>
          </a:xfrm>
          <a:custGeom>
            <a:avLst/>
            <a:gdLst/>
            <a:ahLst/>
            <a:cxnLst/>
            <a:rect l="l" t="t" r="r" b="b"/>
            <a:pathLst>
              <a:path w="140969">
                <a:moveTo>
                  <a:pt x="0" y="0"/>
                </a:moveTo>
                <a:lnTo>
                  <a:pt x="140881" y="0"/>
                </a:lnTo>
              </a:path>
            </a:pathLst>
          </a:custGeom>
          <a:ln w="13970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object 107"/>
          <p:cNvSpPr/>
          <p:nvPr/>
        </p:nvSpPr>
        <p:spPr>
          <a:xfrm>
            <a:off x="2928213" y="5318480"/>
            <a:ext cx="0" cy="193675"/>
          </a:xfrm>
          <a:custGeom>
            <a:avLst/>
            <a:gdLst/>
            <a:ahLst/>
            <a:cxnLst/>
            <a:rect l="l" t="t" r="r" b="b"/>
            <a:pathLst>
              <a:path h="193675">
                <a:moveTo>
                  <a:pt x="0" y="0"/>
                </a:moveTo>
                <a:lnTo>
                  <a:pt x="0" y="193141"/>
                </a:lnTo>
              </a:path>
            </a:pathLst>
          </a:custGeom>
          <a:ln w="14579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" name="object 108"/>
          <p:cNvSpPr/>
          <p:nvPr/>
        </p:nvSpPr>
        <p:spPr>
          <a:xfrm>
            <a:off x="2830195" y="5406491"/>
            <a:ext cx="71120" cy="0"/>
          </a:xfrm>
          <a:custGeom>
            <a:avLst/>
            <a:gdLst/>
            <a:ahLst/>
            <a:cxnLst/>
            <a:rect l="l" t="t" r="r" b="b"/>
            <a:pathLst>
              <a:path w="71119">
                <a:moveTo>
                  <a:pt x="0" y="0"/>
                </a:moveTo>
                <a:lnTo>
                  <a:pt x="70535" y="0"/>
                </a:lnTo>
              </a:path>
            </a:pathLst>
          </a:custGeom>
          <a:ln w="30987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" name="object 109"/>
          <p:cNvSpPr/>
          <p:nvPr/>
        </p:nvSpPr>
        <p:spPr>
          <a:xfrm>
            <a:off x="2830195" y="5434419"/>
            <a:ext cx="12065" cy="0"/>
          </a:xfrm>
          <a:custGeom>
            <a:avLst/>
            <a:gdLst/>
            <a:ahLst/>
            <a:cxnLst/>
            <a:rect l="l" t="t" r="r" b="b"/>
            <a:pathLst>
              <a:path w="12064">
                <a:moveTo>
                  <a:pt x="0" y="0"/>
                </a:moveTo>
                <a:lnTo>
                  <a:pt x="11836" y="0"/>
                </a:lnTo>
              </a:path>
            </a:pathLst>
          </a:custGeom>
          <a:ln w="11836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" name="object 110"/>
          <p:cNvSpPr/>
          <p:nvPr/>
        </p:nvSpPr>
        <p:spPr>
          <a:xfrm>
            <a:off x="2849752" y="5434419"/>
            <a:ext cx="12065" cy="0"/>
          </a:xfrm>
          <a:custGeom>
            <a:avLst/>
            <a:gdLst/>
            <a:ahLst/>
            <a:cxnLst/>
            <a:rect l="l" t="t" r="r" b="b"/>
            <a:pathLst>
              <a:path w="12064">
                <a:moveTo>
                  <a:pt x="0" y="0"/>
                </a:moveTo>
                <a:lnTo>
                  <a:pt x="11836" y="0"/>
                </a:lnTo>
              </a:path>
            </a:pathLst>
          </a:custGeom>
          <a:ln w="11836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" name="object 111"/>
          <p:cNvSpPr/>
          <p:nvPr/>
        </p:nvSpPr>
        <p:spPr>
          <a:xfrm>
            <a:off x="2869323" y="5434419"/>
            <a:ext cx="12065" cy="0"/>
          </a:xfrm>
          <a:custGeom>
            <a:avLst/>
            <a:gdLst/>
            <a:ahLst/>
            <a:cxnLst/>
            <a:rect l="l" t="t" r="r" b="b"/>
            <a:pathLst>
              <a:path w="12064">
                <a:moveTo>
                  <a:pt x="0" y="0"/>
                </a:moveTo>
                <a:lnTo>
                  <a:pt x="11836" y="0"/>
                </a:lnTo>
              </a:path>
            </a:pathLst>
          </a:custGeom>
          <a:ln w="11836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" name="object 112"/>
          <p:cNvSpPr/>
          <p:nvPr/>
        </p:nvSpPr>
        <p:spPr>
          <a:xfrm>
            <a:off x="2888881" y="5434419"/>
            <a:ext cx="12065" cy="0"/>
          </a:xfrm>
          <a:custGeom>
            <a:avLst/>
            <a:gdLst/>
            <a:ahLst/>
            <a:cxnLst/>
            <a:rect l="l" t="t" r="r" b="b"/>
            <a:pathLst>
              <a:path w="12064">
                <a:moveTo>
                  <a:pt x="0" y="0"/>
                </a:moveTo>
                <a:lnTo>
                  <a:pt x="11836" y="0"/>
                </a:lnTo>
              </a:path>
            </a:pathLst>
          </a:custGeom>
          <a:ln w="11836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" name="object 113"/>
          <p:cNvSpPr/>
          <p:nvPr/>
        </p:nvSpPr>
        <p:spPr>
          <a:xfrm>
            <a:off x="5180360" y="5229519"/>
            <a:ext cx="331470" cy="371475"/>
          </a:xfrm>
          <a:custGeom>
            <a:avLst/>
            <a:gdLst/>
            <a:ahLst/>
            <a:cxnLst/>
            <a:rect l="l" t="t" r="r" b="b"/>
            <a:pathLst>
              <a:path w="331470" h="371475">
                <a:moveTo>
                  <a:pt x="305269" y="0"/>
                </a:moveTo>
                <a:lnTo>
                  <a:pt x="26009" y="0"/>
                </a:lnTo>
                <a:lnTo>
                  <a:pt x="15891" y="2047"/>
                </a:lnTo>
                <a:lnTo>
                  <a:pt x="7623" y="7627"/>
                </a:lnTo>
                <a:lnTo>
                  <a:pt x="2045" y="15896"/>
                </a:lnTo>
                <a:lnTo>
                  <a:pt x="0" y="26009"/>
                </a:lnTo>
                <a:lnTo>
                  <a:pt x="0" y="345058"/>
                </a:lnTo>
                <a:lnTo>
                  <a:pt x="2045" y="355171"/>
                </a:lnTo>
                <a:lnTo>
                  <a:pt x="7623" y="363440"/>
                </a:lnTo>
                <a:lnTo>
                  <a:pt x="15891" y="369020"/>
                </a:lnTo>
                <a:lnTo>
                  <a:pt x="26009" y="371068"/>
                </a:lnTo>
                <a:lnTo>
                  <a:pt x="305269" y="371068"/>
                </a:lnTo>
                <a:lnTo>
                  <a:pt x="315388" y="369020"/>
                </a:lnTo>
                <a:lnTo>
                  <a:pt x="323656" y="363440"/>
                </a:lnTo>
                <a:lnTo>
                  <a:pt x="329004" y="355511"/>
                </a:lnTo>
                <a:lnTo>
                  <a:pt x="20231" y="355511"/>
                </a:lnTo>
                <a:lnTo>
                  <a:pt x="15557" y="350824"/>
                </a:lnTo>
                <a:lnTo>
                  <a:pt x="15557" y="20243"/>
                </a:lnTo>
                <a:lnTo>
                  <a:pt x="20231" y="15557"/>
                </a:lnTo>
                <a:lnTo>
                  <a:pt x="329004" y="15557"/>
                </a:lnTo>
                <a:lnTo>
                  <a:pt x="323656" y="7627"/>
                </a:lnTo>
                <a:lnTo>
                  <a:pt x="315388" y="2047"/>
                </a:lnTo>
                <a:lnTo>
                  <a:pt x="305269" y="0"/>
                </a:lnTo>
                <a:close/>
              </a:path>
              <a:path w="331470" h="371475">
                <a:moveTo>
                  <a:pt x="329004" y="15557"/>
                </a:moveTo>
                <a:lnTo>
                  <a:pt x="311048" y="15557"/>
                </a:lnTo>
                <a:lnTo>
                  <a:pt x="315721" y="20243"/>
                </a:lnTo>
                <a:lnTo>
                  <a:pt x="315721" y="350824"/>
                </a:lnTo>
                <a:lnTo>
                  <a:pt x="311048" y="355511"/>
                </a:lnTo>
                <a:lnTo>
                  <a:pt x="329004" y="355511"/>
                </a:lnTo>
                <a:lnTo>
                  <a:pt x="329233" y="355171"/>
                </a:lnTo>
                <a:lnTo>
                  <a:pt x="331279" y="345058"/>
                </a:lnTo>
                <a:lnTo>
                  <a:pt x="331279" y="26009"/>
                </a:lnTo>
                <a:lnTo>
                  <a:pt x="329233" y="15896"/>
                </a:lnTo>
                <a:lnTo>
                  <a:pt x="329004" y="15557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" name="object 114"/>
          <p:cNvSpPr/>
          <p:nvPr/>
        </p:nvSpPr>
        <p:spPr>
          <a:xfrm>
            <a:off x="5211015" y="5264249"/>
            <a:ext cx="270510" cy="301625"/>
          </a:xfrm>
          <a:custGeom>
            <a:avLst/>
            <a:gdLst/>
            <a:ahLst/>
            <a:cxnLst/>
            <a:rect l="l" t="t" r="r" b="b"/>
            <a:pathLst>
              <a:path w="270510" h="301625">
                <a:moveTo>
                  <a:pt x="250266" y="0"/>
                </a:moveTo>
                <a:lnTo>
                  <a:pt x="19697" y="0"/>
                </a:lnTo>
                <a:lnTo>
                  <a:pt x="12039" y="1550"/>
                </a:lnTo>
                <a:lnTo>
                  <a:pt x="5776" y="5776"/>
                </a:lnTo>
                <a:lnTo>
                  <a:pt x="1550" y="12039"/>
                </a:lnTo>
                <a:lnTo>
                  <a:pt x="0" y="19697"/>
                </a:lnTo>
                <a:lnTo>
                  <a:pt x="0" y="281914"/>
                </a:lnTo>
                <a:lnTo>
                  <a:pt x="1550" y="289573"/>
                </a:lnTo>
                <a:lnTo>
                  <a:pt x="5776" y="295835"/>
                </a:lnTo>
                <a:lnTo>
                  <a:pt x="12039" y="300061"/>
                </a:lnTo>
                <a:lnTo>
                  <a:pt x="19697" y="301612"/>
                </a:lnTo>
                <a:lnTo>
                  <a:pt x="250266" y="301612"/>
                </a:lnTo>
                <a:lnTo>
                  <a:pt x="257924" y="300061"/>
                </a:lnTo>
                <a:lnTo>
                  <a:pt x="264186" y="295835"/>
                </a:lnTo>
                <a:lnTo>
                  <a:pt x="268413" y="289573"/>
                </a:lnTo>
                <a:lnTo>
                  <a:pt x="269125" y="286054"/>
                </a:lnTo>
                <a:lnTo>
                  <a:pt x="17411" y="286054"/>
                </a:lnTo>
                <a:lnTo>
                  <a:pt x="15557" y="284200"/>
                </a:lnTo>
                <a:lnTo>
                  <a:pt x="15557" y="17411"/>
                </a:lnTo>
                <a:lnTo>
                  <a:pt x="17411" y="15557"/>
                </a:lnTo>
                <a:lnTo>
                  <a:pt x="269125" y="15557"/>
                </a:lnTo>
                <a:lnTo>
                  <a:pt x="268413" y="12039"/>
                </a:lnTo>
                <a:lnTo>
                  <a:pt x="264186" y="5776"/>
                </a:lnTo>
                <a:lnTo>
                  <a:pt x="257924" y="1550"/>
                </a:lnTo>
                <a:lnTo>
                  <a:pt x="250266" y="0"/>
                </a:lnTo>
                <a:close/>
              </a:path>
              <a:path w="270510" h="301625">
                <a:moveTo>
                  <a:pt x="269125" y="15557"/>
                </a:moveTo>
                <a:lnTo>
                  <a:pt x="252552" y="15557"/>
                </a:lnTo>
                <a:lnTo>
                  <a:pt x="254406" y="17411"/>
                </a:lnTo>
                <a:lnTo>
                  <a:pt x="254406" y="284200"/>
                </a:lnTo>
                <a:lnTo>
                  <a:pt x="252552" y="286054"/>
                </a:lnTo>
                <a:lnTo>
                  <a:pt x="269125" y="286054"/>
                </a:lnTo>
                <a:lnTo>
                  <a:pt x="269963" y="281914"/>
                </a:lnTo>
                <a:lnTo>
                  <a:pt x="269963" y="19697"/>
                </a:lnTo>
                <a:lnTo>
                  <a:pt x="269125" y="15557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" name="object 115"/>
          <p:cNvSpPr/>
          <p:nvPr/>
        </p:nvSpPr>
        <p:spPr>
          <a:xfrm>
            <a:off x="5238457" y="5352745"/>
            <a:ext cx="154940" cy="0"/>
          </a:xfrm>
          <a:custGeom>
            <a:avLst/>
            <a:gdLst/>
            <a:ahLst/>
            <a:cxnLst/>
            <a:rect l="l" t="t" r="r" b="b"/>
            <a:pathLst>
              <a:path w="154939">
                <a:moveTo>
                  <a:pt x="0" y="0"/>
                </a:moveTo>
                <a:lnTo>
                  <a:pt x="154533" y="0"/>
                </a:lnTo>
              </a:path>
            </a:pathLst>
          </a:custGeom>
          <a:ln w="15239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" name="object 116"/>
          <p:cNvSpPr/>
          <p:nvPr/>
        </p:nvSpPr>
        <p:spPr>
          <a:xfrm>
            <a:off x="5238457" y="5329885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570" y="0"/>
                </a:lnTo>
              </a:path>
            </a:pathLst>
          </a:custGeom>
          <a:ln w="30480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" name="object 117"/>
          <p:cNvSpPr/>
          <p:nvPr/>
        </p:nvSpPr>
        <p:spPr>
          <a:xfrm>
            <a:off x="5238457" y="5306390"/>
            <a:ext cx="154940" cy="0"/>
          </a:xfrm>
          <a:custGeom>
            <a:avLst/>
            <a:gdLst/>
            <a:ahLst/>
            <a:cxnLst/>
            <a:rect l="l" t="t" r="r" b="b"/>
            <a:pathLst>
              <a:path w="154939">
                <a:moveTo>
                  <a:pt x="0" y="0"/>
                </a:moveTo>
                <a:lnTo>
                  <a:pt x="154533" y="0"/>
                </a:lnTo>
              </a:path>
            </a:pathLst>
          </a:custGeom>
          <a:ln w="16510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" name="object 118"/>
          <p:cNvSpPr/>
          <p:nvPr/>
        </p:nvSpPr>
        <p:spPr>
          <a:xfrm>
            <a:off x="5377421" y="5329320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570" y="0"/>
                </a:lnTo>
              </a:path>
            </a:pathLst>
          </a:custGeom>
          <a:ln w="30467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" name="object 119"/>
          <p:cNvSpPr/>
          <p:nvPr/>
        </p:nvSpPr>
        <p:spPr>
          <a:xfrm>
            <a:off x="5413883" y="5298541"/>
            <a:ext cx="40640" cy="61594"/>
          </a:xfrm>
          <a:custGeom>
            <a:avLst/>
            <a:gdLst/>
            <a:ahLst/>
            <a:cxnLst/>
            <a:rect l="l" t="t" r="r" b="b"/>
            <a:pathLst>
              <a:path w="40639" h="61595">
                <a:moveTo>
                  <a:pt x="40043" y="0"/>
                </a:moveTo>
                <a:lnTo>
                  <a:pt x="0" y="0"/>
                </a:lnTo>
                <a:lnTo>
                  <a:pt x="0" y="61569"/>
                </a:lnTo>
                <a:lnTo>
                  <a:pt x="40043" y="61569"/>
                </a:lnTo>
                <a:lnTo>
                  <a:pt x="40043" y="46012"/>
                </a:lnTo>
                <a:lnTo>
                  <a:pt x="15570" y="46012"/>
                </a:lnTo>
                <a:lnTo>
                  <a:pt x="15570" y="15544"/>
                </a:lnTo>
                <a:lnTo>
                  <a:pt x="40043" y="15544"/>
                </a:lnTo>
                <a:lnTo>
                  <a:pt x="40043" y="0"/>
                </a:lnTo>
                <a:close/>
              </a:path>
              <a:path w="40639" h="61595">
                <a:moveTo>
                  <a:pt x="40043" y="15544"/>
                </a:moveTo>
                <a:lnTo>
                  <a:pt x="24472" y="15544"/>
                </a:lnTo>
                <a:lnTo>
                  <a:pt x="24472" y="46012"/>
                </a:lnTo>
                <a:lnTo>
                  <a:pt x="40043" y="46012"/>
                </a:lnTo>
                <a:lnTo>
                  <a:pt x="40043" y="15544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" name="object 120"/>
          <p:cNvSpPr/>
          <p:nvPr/>
        </p:nvSpPr>
        <p:spPr>
          <a:xfrm>
            <a:off x="5238445" y="5463235"/>
            <a:ext cx="215900" cy="0"/>
          </a:xfrm>
          <a:custGeom>
            <a:avLst/>
            <a:gdLst/>
            <a:ahLst/>
            <a:cxnLst/>
            <a:rect l="l" t="t" r="r" b="b"/>
            <a:pathLst>
              <a:path w="215900">
                <a:moveTo>
                  <a:pt x="0" y="0"/>
                </a:moveTo>
                <a:lnTo>
                  <a:pt x="215480" y="0"/>
                </a:lnTo>
              </a:path>
            </a:pathLst>
          </a:custGeom>
          <a:ln w="15240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" name="object 121"/>
          <p:cNvSpPr/>
          <p:nvPr/>
        </p:nvSpPr>
        <p:spPr>
          <a:xfrm>
            <a:off x="5238445" y="5440375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582" y="0"/>
                </a:lnTo>
              </a:path>
            </a:pathLst>
          </a:custGeom>
          <a:ln w="30480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" name="object 122"/>
          <p:cNvSpPr/>
          <p:nvPr/>
        </p:nvSpPr>
        <p:spPr>
          <a:xfrm>
            <a:off x="5238445" y="5416880"/>
            <a:ext cx="215900" cy="0"/>
          </a:xfrm>
          <a:custGeom>
            <a:avLst/>
            <a:gdLst/>
            <a:ahLst/>
            <a:cxnLst/>
            <a:rect l="l" t="t" r="r" b="b"/>
            <a:pathLst>
              <a:path w="215900">
                <a:moveTo>
                  <a:pt x="0" y="0"/>
                </a:moveTo>
                <a:lnTo>
                  <a:pt x="215480" y="0"/>
                </a:lnTo>
              </a:path>
            </a:pathLst>
          </a:custGeom>
          <a:ln w="16509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object 123"/>
          <p:cNvSpPr/>
          <p:nvPr/>
        </p:nvSpPr>
        <p:spPr>
          <a:xfrm>
            <a:off x="5438356" y="5439778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570" y="0"/>
                </a:lnTo>
              </a:path>
            </a:pathLst>
          </a:custGeom>
          <a:ln w="30454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" name="object 124"/>
          <p:cNvSpPr/>
          <p:nvPr/>
        </p:nvSpPr>
        <p:spPr>
          <a:xfrm>
            <a:off x="5265356" y="5327605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570" y="0"/>
                </a:lnTo>
              </a:path>
            </a:pathLst>
          </a:custGeom>
          <a:ln w="49441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" name="object 125"/>
          <p:cNvSpPr/>
          <p:nvPr/>
        </p:nvSpPr>
        <p:spPr>
          <a:xfrm>
            <a:off x="5293995" y="5439765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570" y="0"/>
                </a:lnTo>
              </a:path>
            </a:pathLst>
          </a:custGeom>
          <a:ln w="49453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" name="object 126"/>
          <p:cNvSpPr/>
          <p:nvPr/>
        </p:nvSpPr>
        <p:spPr>
          <a:xfrm>
            <a:off x="5293995" y="5327605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570" y="0"/>
                </a:lnTo>
              </a:path>
            </a:pathLst>
          </a:custGeom>
          <a:ln w="49441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" name="object 127"/>
          <p:cNvSpPr/>
          <p:nvPr/>
        </p:nvSpPr>
        <p:spPr>
          <a:xfrm>
            <a:off x="5322633" y="5327605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570" y="0"/>
                </a:lnTo>
              </a:path>
            </a:pathLst>
          </a:custGeom>
          <a:ln w="49441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" name="object 128"/>
          <p:cNvSpPr/>
          <p:nvPr/>
        </p:nvSpPr>
        <p:spPr>
          <a:xfrm>
            <a:off x="5351246" y="5327605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570" y="0"/>
                </a:lnTo>
              </a:path>
            </a:pathLst>
          </a:custGeom>
          <a:ln w="49441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" name="object 129"/>
          <p:cNvSpPr/>
          <p:nvPr/>
        </p:nvSpPr>
        <p:spPr>
          <a:xfrm>
            <a:off x="5309923" y="5483671"/>
            <a:ext cx="67945" cy="61594"/>
          </a:xfrm>
          <a:custGeom>
            <a:avLst/>
            <a:gdLst/>
            <a:ahLst/>
            <a:cxnLst/>
            <a:rect l="l" t="t" r="r" b="b"/>
            <a:pathLst>
              <a:path w="67945" h="61595">
                <a:moveTo>
                  <a:pt x="33959" y="0"/>
                </a:moveTo>
                <a:lnTo>
                  <a:pt x="29629" y="0"/>
                </a:lnTo>
                <a:lnTo>
                  <a:pt x="25615" y="2298"/>
                </a:lnTo>
                <a:lnTo>
                  <a:pt x="0" y="46659"/>
                </a:lnTo>
                <a:lnTo>
                  <a:pt x="0" y="51320"/>
                </a:lnTo>
                <a:lnTo>
                  <a:pt x="4368" y="58813"/>
                </a:lnTo>
                <a:lnTo>
                  <a:pt x="8267" y="61074"/>
                </a:lnTo>
                <a:lnTo>
                  <a:pt x="59575" y="61074"/>
                </a:lnTo>
                <a:lnTo>
                  <a:pt x="63461" y="58813"/>
                </a:lnTo>
                <a:lnTo>
                  <a:pt x="67830" y="51320"/>
                </a:lnTo>
                <a:lnTo>
                  <a:pt x="67830" y="46659"/>
                </a:lnTo>
                <a:lnTo>
                  <a:pt x="67170" y="45504"/>
                </a:lnTo>
                <a:lnTo>
                  <a:pt x="18618" y="45504"/>
                </a:lnTo>
                <a:lnTo>
                  <a:pt x="33921" y="19011"/>
                </a:lnTo>
                <a:lnTo>
                  <a:pt x="51885" y="19011"/>
                </a:lnTo>
                <a:lnTo>
                  <a:pt x="42252" y="2336"/>
                </a:lnTo>
                <a:lnTo>
                  <a:pt x="38252" y="25"/>
                </a:lnTo>
                <a:lnTo>
                  <a:pt x="33959" y="0"/>
                </a:lnTo>
                <a:close/>
              </a:path>
              <a:path w="67945" h="61595">
                <a:moveTo>
                  <a:pt x="51885" y="19011"/>
                </a:moveTo>
                <a:lnTo>
                  <a:pt x="33921" y="19011"/>
                </a:lnTo>
                <a:lnTo>
                  <a:pt x="49225" y="45504"/>
                </a:lnTo>
                <a:lnTo>
                  <a:pt x="67170" y="45504"/>
                </a:lnTo>
                <a:lnTo>
                  <a:pt x="65684" y="42900"/>
                </a:lnTo>
                <a:lnTo>
                  <a:pt x="51885" y="19011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" name="object 130"/>
          <p:cNvSpPr/>
          <p:nvPr/>
        </p:nvSpPr>
        <p:spPr>
          <a:xfrm>
            <a:off x="7618145" y="5177736"/>
            <a:ext cx="116205" cy="116205"/>
          </a:xfrm>
          <a:custGeom>
            <a:avLst/>
            <a:gdLst/>
            <a:ahLst/>
            <a:cxnLst/>
            <a:rect l="l" t="t" r="r" b="b"/>
            <a:pathLst>
              <a:path w="116204" h="116204">
                <a:moveTo>
                  <a:pt x="89382" y="0"/>
                </a:moveTo>
                <a:lnTo>
                  <a:pt x="6159" y="0"/>
                </a:lnTo>
                <a:lnTo>
                  <a:pt x="0" y="6172"/>
                </a:lnTo>
                <a:lnTo>
                  <a:pt x="0" y="67094"/>
                </a:lnTo>
                <a:lnTo>
                  <a:pt x="48488" y="67094"/>
                </a:lnTo>
                <a:lnTo>
                  <a:pt x="48488" y="115595"/>
                </a:lnTo>
                <a:lnTo>
                  <a:pt x="115582" y="115595"/>
                </a:lnTo>
                <a:lnTo>
                  <a:pt x="115582" y="99072"/>
                </a:lnTo>
                <a:lnTo>
                  <a:pt x="65011" y="99072"/>
                </a:lnTo>
                <a:lnTo>
                  <a:pt x="65011" y="57264"/>
                </a:lnTo>
                <a:lnTo>
                  <a:pt x="58331" y="50571"/>
                </a:lnTo>
                <a:lnTo>
                  <a:pt x="16522" y="50571"/>
                </a:lnTo>
                <a:lnTo>
                  <a:pt x="16522" y="16522"/>
                </a:lnTo>
                <a:lnTo>
                  <a:pt x="113621" y="16522"/>
                </a:lnTo>
                <a:lnTo>
                  <a:pt x="113519" y="16019"/>
                </a:lnTo>
                <a:lnTo>
                  <a:pt x="107897" y="7686"/>
                </a:lnTo>
                <a:lnTo>
                  <a:pt x="99568" y="2063"/>
                </a:lnTo>
                <a:lnTo>
                  <a:pt x="89382" y="0"/>
                </a:lnTo>
                <a:close/>
              </a:path>
              <a:path w="116204" h="116204">
                <a:moveTo>
                  <a:pt x="113621" y="16522"/>
                </a:moveTo>
                <a:lnTo>
                  <a:pt x="94716" y="16522"/>
                </a:lnTo>
                <a:lnTo>
                  <a:pt x="99059" y="20878"/>
                </a:lnTo>
                <a:lnTo>
                  <a:pt x="99059" y="99072"/>
                </a:lnTo>
                <a:lnTo>
                  <a:pt x="115582" y="99072"/>
                </a:lnTo>
                <a:lnTo>
                  <a:pt x="115582" y="26212"/>
                </a:lnTo>
                <a:lnTo>
                  <a:pt x="113621" y="16522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" name="object 131"/>
          <p:cNvSpPr/>
          <p:nvPr/>
        </p:nvSpPr>
        <p:spPr>
          <a:xfrm>
            <a:off x="7657972" y="5276534"/>
            <a:ext cx="81280" cy="48895"/>
          </a:xfrm>
          <a:custGeom>
            <a:avLst/>
            <a:gdLst/>
            <a:ahLst/>
            <a:cxnLst/>
            <a:rect l="l" t="t" r="r" b="b"/>
            <a:pathLst>
              <a:path w="81279" h="48895">
                <a:moveTo>
                  <a:pt x="74333" y="0"/>
                </a:moveTo>
                <a:lnTo>
                  <a:pt x="6667" y="0"/>
                </a:lnTo>
                <a:lnTo>
                  <a:pt x="0" y="6680"/>
                </a:lnTo>
                <a:lnTo>
                  <a:pt x="0" y="41821"/>
                </a:lnTo>
                <a:lnTo>
                  <a:pt x="6667" y="48501"/>
                </a:lnTo>
                <a:lnTo>
                  <a:pt x="74333" y="48501"/>
                </a:lnTo>
                <a:lnTo>
                  <a:pt x="81000" y="41821"/>
                </a:lnTo>
                <a:lnTo>
                  <a:pt x="81000" y="31978"/>
                </a:lnTo>
                <a:lnTo>
                  <a:pt x="16522" y="31978"/>
                </a:lnTo>
                <a:lnTo>
                  <a:pt x="16522" y="16522"/>
                </a:lnTo>
                <a:lnTo>
                  <a:pt x="81000" y="16522"/>
                </a:lnTo>
                <a:lnTo>
                  <a:pt x="81000" y="6680"/>
                </a:lnTo>
                <a:lnTo>
                  <a:pt x="74333" y="0"/>
                </a:lnTo>
                <a:close/>
              </a:path>
              <a:path w="81279" h="48895">
                <a:moveTo>
                  <a:pt x="81000" y="16522"/>
                </a:moveTo>
                <a:lnTo>
                  <a:pt x="64490" y="16522"/>
                </a:lnTo>
                <a:lnTo>
                  <a:pt x="64490" y="31978"/>
                </a:lnTo>
                <a:lnTo>
                  <a:pt x="81000" y="31978"/>
                </a:lnTo>
                <a:lnTo>
                  <a:pt x="81000" y="16522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" name="object 132"/>
          <p:cNvSpPr/>
          <p:nvPr/>
        </p:nvSpPr>
        <p:spPr>
          <a:xfrm>
            <a:off x="7787047" y="5248976"/>
            <a:ext cx="80010" cy="46990"/>
          </a:xfrm>
          <a:custGeom>
            <a:avLst/>
            <a:gdLst/>
            <a:ahLst/>
            <a:cxnLst/>
            <a:rect l="l" t="t" r="r" b="b"/>
            <a:pathLst>
              <a:path w="80009" h="46989">
                <a:moveTo>
                  <a:pt x="74320" y="0"/>
                </a:moveTo>
                <a:lnTo>
                  <a:pt x="5473" y="0"/>
                </a:lnTo>
                <a:lnTo>
                  <a:pt x="0" y="5473"/>
                </a:lnTo>
                <a:lnTo>
                  <a:pt x="0" y="40970"/>
                </a:lnTo>
                <a:lnTo>
                  <a:pt x="5473" y="46443"/>
                </a:lnTo>
                <a:lnTo>
                  <a:pt x="74320" y="46443"/>
                </a:lnTo>
                <a:lnTo>
                  <a:pt x="79794" y="40970"/>
                </a:lnTo>
                <a:lnTo>
                  <a:pt x="79794" y="29921"/>
                </a:lnTo>
                <a:lnTo>
                  <a:pt x="16522" y="29921"/>
                </a:lnTo>
                <a:lnTo>
                  <a:pt x="16522" y="16510"/>
                </a:lnTo>
                <a:lnTo>
                  <a:pt x="79794" y="16510"/>
                </a:lnTo>
                <a:lnTo>
                  <a:pt x="79794" y="5473"/>
                </a:lnTo>
                <a:lnTo>
                  <a:pt x="74320" y="0"/>
                </a:lnTo>
                <a:close/>
              </a:path>
              <a:path w="80009" h="46989">
                <a:moveTo>
                  <a:pt x="79794" y="16510"/>
                </a:moveTo>
                <a:lnTo>
                  <a:pt x="63271" y="16510"/>
                </a:lnTo>
                <a:lnTo>
                  <a:pt x="63271" y="29921"/>
                </a:lnTo>
                <a:lnTo>
                  <a:pt x="79794" y="29921"/>
                </a:lnTo>
                <a:lnTo>
                  <a:pt x="79794" y="1651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" name="object 133"/>
          <p:cNvSpPr/>
          <p:nvPr/>
        </p:nvSpPr>
        <p:spPr>
          <a:xfrm>
            <a:off x="7787055" y="5475328"/>
            <a:ext cx="80010" cy="46990"/>
          </a:xfrm>
          <a:custGeom>
            <a:avLst/>
            <a:gdLst/>
            <a:ahLst/>
            <a:cxnLst/>
            <a:rect l="l" t="t" r="r" b="b"/>
            <a:pathLst>
              <a:path w="80009" h="46989">
                <a:moveTo>
                  <a:pt x="73609" y="0"/>
                </a:moveTo>
                <a:lnTo>
                  <a:pt x="6172" y="0"/>
                </a:lnTo>
                <a:lnTo>
                  <a:pt x="0" y="6172"/>
                </a:lnTo>
                <a:lnTo>
                  <a:pt x="0" y="40271"/>
                </a:lnTo>
                <a:lnTo>
                  <a:pt x="6172" y="46443"/>
                </a:lnTo>
                <a:lnTo>
                  <a:pt x="73609" y="46443"/>
                </a:lnTo>
                <a:lnTo>
                  <a:pt x="79794" y="40271"/>
                </a:lnTo>
                <a:lnTo>
                  <a:pt x="79794" y="29921"/>
                </a:lnTo>
                <a:lnTo>
                  <a:pt x="16522" y="29921"/>
                </a:lnTo>
                <a:lnTo>
                  <a:pt x="16522" y="16510"/>
                </a:lnTo>
                <a:lnTo>
                  <a:pt x="79794" y="16510"/>
                </a:lnTo>
                <a:lnTo>
                  <a:pt x="79794" y="6172"/>
                </a:lnTo>
                <a:lnTo>
                  <a:pt x="73609" y="0"/>
                </a:lnTo>
                <a:close/>
              </a:path>
              <a:path w="80009" h="46989">
                <a:moveTo>
                  <a:pt x="79794" y="16510"/>
                </a:moveTo>
                <a:lnTo>
                  <a:pt x="63271" y="16510"/>
                </a:lnTo>
                <a:lnTo>
                  <a:pt x="63271" y="29921"/>
                </a:lnTo>
                <a:lnTo>
                  <a:pt x="79794" y="29921"/>
                </a:lnTo>
                <a:lnTo>
                  <a:pt x="79794" y="1651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" name="object 134"/>
          <p:cNvSpPr/>
          <p:nvPr/>
        </p:nvSpPr>
        <p:spPr>
          <a:xfrm>
            <a:off x="7665215" y="5308513"/>
            <a:ext cx="144780" cy="113030"/>
          </a:xfrm>
          <a:custGeom>
            <a:avLst/>
            <a:gdLst/>
            <a:ahLst/>
            <a:cxnLst/>
            <a:rect l="l" t="t" r="r" b="b"/>
            <a:pathLst>
              <a:path w="144779" h="113029">
                <a:moveTo>
                  <a:pt x="68516" y="0"/>
                </a:moveTo>
                <a:lnTo>
                  <a:pt x="0" y="0"/>
                </a:lnTo>
                <a:lnTo>
                  <a:pt x="0" y="80086"/>
                </a:lnTo>
                <a:lnTo>
                  <a:pt x="2549" y="92694"/>
                </a:lnTo>
                <a:lnTo>
                  <a:pt x="9498" y="102997"/>
                </a:lnTo>
                <a:lnTo>
                  <a:pt x="19797" y="109947"/>
                </a:lnTo>
                <a:lnTo>
                  <a:pt x="32397" y="112496"/>
                </a:lnTo>
                <a:lnTo>
                  <a:pt x="144462" y="112496"/>
                </a:lnTo>
                <a:lnTo>
                  <a:pt x="144462" y="95973"/>
                </a:lnTo>
                <a:lnTo>
                  <a:pt x="23647" y="95973"/>
                </a:lnTo>
                <a:lnTo>
                  <a:pt x="16522" y="88849"/>
                </a:lnTo>
                <a:lnTo>
                  <a:pt x="16522" y="16522"/>
                </a:lnTo>
                <a:lnTo>
                  <a:pt x="68516" y="16522"/>
                </a:lnTo>
                <a:lnTo>
                  <a:pt x="68516" y="0"/>
                </a:lnTo>
                <a:close/>
              </a:path>
              <a:path w="144779" h="113029">
                <a:moveTo>
                  <a:pt x="68516" y="16522"/>
                </a:moveTo>
                <a:lnTo>
                  <a:pt x="51993" y="16522"/>
                </a:lnTo>
                <a:lnTo>
                  <a:pt x="51993" y="53187"/>
                </a:lnTo>
                <a:lnTo>
                  <a:pt x="59296" y="60502"/>
                </a:lnTo>
                <a:lnTo>
                  <a:pt x="127939" y="60502"/>
                </a:lnTo>
                <a:lnTo>
                  <a:pt x="127939" y="95973"/>
                </a:lnTo>
                <a:lnTo>
                  <a:pt x="144462" y="95973"/>
                </a:lnTo>
                <a:lnTo>
                  <a:pt x="144462" y="43980"/>
                </a:lnTo>
                <a:lnTo>
                  <a:pt x="68516" y="43980"/>
                </a:lnTo>
                <a:lnTo>
                  <a:pt x="68516" y="16522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" name="object 135"/>
          <p:cNvSpPr/>
          <p:nvPr/>
        </p:nvSpPr>
        <p:spPr>
          <a:xfrm>
            <a:off x="7793151" y="5177739"/>
            <a:ext cx="67945" cy="88265"/>
          </a:xfrm>
          <a:custGeom>
            <a:avLst/>
            <a:gdLst/>
            <a:ahLst/>
            <a:cxnLst/>
            <a:rect l="l" t="t" r="r" b="b"/>
            <a:pathLst>
              <a:path w="67945" h="88264">
                <a:moveTo>
                  <a:pt x="67589" y="0"/>
                </a:moveTo>
                <a:lnTo>
                  <a:pt x="0" y="0"/>
                </a:lnTo>
                <a:lnTo>
                  <a:pt x="0" y="87756"/>
                </a:lnTo>
                <a:lnTo>
                  <a:pt x="67589" y="87756"/>
                </a:lnTo>
                <a:lnTo>
                  <a:pt x="67589" y="71234"/>
                </a:lnTo>
                <a:lnTo>
                  <a:pt x="16522" y="71234"/>
                </a:lnTo>
                <a:lnTo>
                  <a:pt x="16522" y="16522"/>
                </a:lnTo>
                <a:lnTo>
                  <a:pt x="67589" y="16522"/>
                </a:lnTo>
                <a:lnTo>
                  <a:pt x="67589" y="0"/>
                </a:lnTo>
                <a:close/>
              </a:path>
              <a:path w="67945" h="88264">
                <a:moveTo>
                  <a:pt x="67589" y="16522"/>
                </a:moveTo>
                <a:lnTo>
                  <a:pt x="51066" y="16522"/>
                </a:lnTo>
                <a:lnTo>
                  <a:pt x="51066" y="71234"/>
                </a:lnTo>
                <a:lnTo>
                  <a:pt x="67589" y="71234"/>
                </a:lnTo>
                <a:lnTo>
                  <a:pt x="67589" y="16522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" name="object 136"/>
          <p:cNvSpPr/>
          <p:nvPr/>
        </p:nvSpPr>
        <p:spPr>
          <a:xfrm>
            <a:off x="7793151" y="5504903"/>
            <a:ext cx="67945" cy="90170"/>
          </a:xfrm>
          <a:custGeom>
            <a:avLst/>
            <a:gdLst/>
            <a:ahLst/>
            <a:cxnLst/>
            <a:rect l="l" t="t" r="r" b="b"/>
            <a:pathLst>
              <a:path w="67945" h="90170">
                <a:moveTo>
                  <a:pt x="67589" y="0"/>
                </a:moveTo>
                <a:lnTo>
                  <a:pt x="0" y="0"/>
                </a:lnTo>
                <a:lnTo>
                  <a:pt x="0" y="89598"/>
                </a:lnTo>
                <a:lnTo>
                  <a:pt x="67589" y="89598"/>
                </a:lnTo>
                <a:lnTo>
                  <a:pt x="67589" y="73075"/>
                </a:lnTo>
                <a:lnTo>
                  <a:pt x="16522" y="73075"/>
                </a:lnTo>
                <a:lnTo>
                  <a:pt x="16522" y="16522"/>
                </a:lnTo>
                <a:lnTo>
                  <a:pt x="67589" y="16522"/>
                </a:lnTo>
                <a:lnTo>
                  <a:pt x="67589" y="0"/>
                </a:lnTo>
                <a:close/>
              </a:path>
              <a:path w="67945" h="90170">
                <a:moveTo>
                  <a:pt x="67589" y="16522"/>
                </a:moveTo>
                <a:lnTo>
                  <a:pt x="51066" y="16522"/>
                </a:lnTo>
                <a:lnTo>
                  <a:pt x="51066" y="73075"/>
                </a:lnTo>
                <a:lnTo>
                  <a:pt x="67589" y="73075"/>
                </a:lnTo>
                <a:lnTo>
                  <a:pt x="67589" y="16522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" name="object 137"/>
          <p:cNvSpPr/>
          <p:nvPr/>
        </p:nvSpPr>
        <p:spPr>
          <a:xfrm>
            <a:off x="7793151" y="5484190"/>
            <a:ext cx="67945" cy="0"/>
          </a:xfrm>
          <a:custGeom>
            <a:avLst/>
            <a:gdLst/>
            <a:ahLst/>
            <a:cxnLst/>
            <a:rect l="l" t="t" r="r" b="b"/>
            <a:pathLst>
              <a:path w="67945">
                <a:moveTo>
                  <a:pt x="0" y="0"/>
                </a:moveTo>
                <a:lnTo>
                  <a:pt x="67589" y="0"/>
                </a:lnTo>
              </a:path>
            </a:pathLst>
          </a:custGeom>
          <a:ln w="16510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" name="object 138"/>
          <p:cNvSpPr/>
          <p:nvPr/>
        </p:nvSpPr>
        <p:spPr>
          <a:xfrm>
            <a:off x="7801412" y="5295595"/>
            <a:ext cx="0" cy="180340"/>
          </a:xfrm>
          <a:custGeom>
            <a:avLst/>
            <a:gdLst/>
            <a:ahLst/>
            <a:cxnLst/>
            <a:rect l="l" t="t" r="r" b="b"/>
            <a:pathLst>
              <a:path h="180339">
                <a:moveTo>
                  <a:pt x="0" y="0"/>
                </a:moveTo>
                <a:lnTo>
                  <a:pt x="0" y="180339"/>
                </a:lnTo>
              </a:path>
            </a:pathLst>
          </a:custGeom>
          <a:ln w="16522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" name="object 139"/>
          <p:cNvSpPr/>
          <p:nvPr/>
        </p:nvSpPr>
        <p:spPr>
          <a:xfrm>
            <a:off x="7852479" y="5295417"/>
            <a:ext cx="0" cy="180340"/>
          </a:xfrm>
          <a:custGeom>
            <a:avLst/>
            <a:gdLst/>
            <a:ahLst/>
            <a:cxnLst/>
            <a:rect l="l" t="t" r="r" b="b"/>
            <a:pathLst>
              <a:path h="180339">
                <a:moveTo>
                  <a:pt x="0" y="0"/>
                </a:moveTo>
                <a:lnTo>
                  <a:pt x="0" y="179908"/>
                </a:lnTo>
              </a:path>
            </a:pathLst>
          </a:custGeom>
          <a:ln w="16522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" name="object 140"/>
          <p:cNvSpPr/>
          <p:nvPr/>
        </p:nvSpPr>
        <p:spPr>
          <a:xfrm>
            <a:off x="7865568" y="5572571"/>
            <a:ext cx="46990" cy="80010"/>
          </a:xfrm>
          <a:custGeom>
            <a:avLst/>
            <a:gdLst/>
            <a:ahLst/>
            <a:cxnLst/>
            <a:rect l="l" t="t" r="r" b="b"/>
            <a:pathLst>
              <a:path w="46990" h="80010">
                <a:moveTo>
                  <a:pt x="39712" y="0"/>
                </a:moveTo>
                <a:lnTo>
                  <a:pt x="6730" y="0"/>
                </a:lnTo>
                <a:lnTo>
                  <a:pt x="0" y="6743"/>
                </a:lnTo>
                <a:lnTo>
                  <a:pt x="0" y="73075"/>
                </a:lnTo>
                <a:lnTo>
                  <a:pt x="6730" y="79794"/>
                </a:lnTo>
                <a:lnTo>
                  <a:pt x="39712" y="79794"/>
                </a:lnTo>
                <a:lnTo>
                  <a:pt x="46443" y="73075"/>
                </a:lnTo>
                <a:lnTo>
                  <a:pt x="46443" y="63271"/>
                </a:lnTo>
                <a:lnTo>
                  <a:pt x="16522" y="63271"/>
                </a:lnTo>
                <a:lnTo>
                  <a:pt x="16522" y="16522"/>
                </a:lnTo>
                <a:lnTo>
                  <a:pt x="46443" y="16522"/>
                </a:lnTo>
                <a:lnTo>
                  <a:pt x="46443" y="6743"/>
                </a:lnTo>
                <a:lnTo>
                  <a:pt x="39712" y="0"/>
                </a:lnTo>
                <a:close/>
              </a:path>
              <a:path w="46990" h="80010">
                <a:moveTo>
                  <a:pt x="46443" y="16522"/>
                </a:moveTo>
                <a:lnTo>
                  <a:pt x="29933" y="16522"/>
                </a:lnTo>
                <a:lnTo>
                  <a:pt x="29933" y="63271"/>
                </a:lnTo>
                <a:lnTo>
                  <a:pt x="46443" y="63271"/>
                </a:lnTo>
                <a:lnTo>
                  <a:pt x="46443" y="16522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" name="object 141"/>
          <p:cNvSpPr/>
          <p:nvPr/>
        </p:nvSpPr>
        <p:spPr>
          <a:xfrm>
            <a:off x="7738173" y="5572571"/>
            <a:ext cx="46990" cy="80010"/>
          </a:xfrm>
          <a:custGeom>
            <a:avLst/>
            <a:gdLst/>
            <a:ahLst/>
            <a:cxnLst/>
            <a:rect l="l" t="t" r="r" b="b"/>
            <a:pathLst>
              <a:path w="46990" h="80010">
                <a:moveTo>
                  <a:pt x="40728" y="0"/>
                </a:moveTo>
                <a:lnTo>
                  <a:pt x="5727" y="0"/>
                </a:lnTo>
                <a:lnTo>
                  <a:pt x="0" y="5727"/>
                </a:lnTo>
                <a:lnTo>
                  <a:pt x="0" y="74053"/>
                </a:lnTo>
                <a:lnTo>
                  <a:pt x="5727" y="79794"/>
                </a:lnTo>
                <a:lnTo>
                  <a:pt x="40728" y="79794"/>
                </a:lnTo>
                <a:lnTo>
                  <a:pt x="46456" y="74053"/>
                </a:lnTo>
                <a:lnTo>
                  <a:pt x="46456" y="63271"/>
                </a:lnTo>
                <a:lnTo>
                  <a:pt x="16522" y="63271"/>
                </a:lnTo>
                <a:lnTo>
                  <a:pt x="16522" y="16522"/>
                </a:lnTo>
                <a:lnTo>
                  <a:pt x="46456" y="16522"/>
                </a:lnTo>
                <a:lnTo>
                  <a:pt x="46456" y="5727"/>
                </a:lnTo>
                <a:lnTo>
                  <a:pt x="40728" y="0"/>
                </a:lnTo>
                <a:close/>
              </a:path>
              <a:path w="46990" h="80010">
                <a:moveTo>
                  <a:pt x="46456" y="16522"/>
                </a:moveTo>
                <a:lnTo>
                  <a:pt x="29946" y="16522"/>
                </a:lnTo>
                <a:lnTo>
                  <a:pt x="29946" y="63271"/>
                </a:lnTo>
                <a:lnTo>
                  <a:pt x="46456" y="63271"/>
                </a:lnTo>
                <a:lnTo>
                  <a:pt x="46456" y="16522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" name="object 142"/>
          <p:cNvSpPr/>
          <p:nvPr/>
        </p:nvSpPr>
        <p:spPr>
          <a:xfrm>
            <a:off x="7895501" y="5637860"/>
            <a:ext cx="161925" cy="0"/>
          </a:xfrm>
          <a:custGeom>
            <a:avLst/>
            <a:gdLst/>
            <a:ahLst/>
            <a:cxnLst/>
            <a:rect l="l" t="t" r="r" b="b"/>
            <a:pathLst>
              <a:path w="161925">
                <a:moveTo>
                  <a:pt x="0" y="0"/>
                </a:moveTo>
                <a:lnTo>
                  <a:pt x="161353" y="0"/>
                </a:lnTo>
              </a:path>
            </a:pathLst>
          </a:custGeom>
          <a:ln w="16509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" name="object 143"/>
          <p:cNvSpPr/>
          <p:nvPr/>
        </p:nvSpPr>
        <p:spPr>
          <a:xfrm>
            <a:off x="7895501" y="5612460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510" y="0"/>
                </a:lnTo>
              </a:path>
            </a:pathLst>
          </a:custGeom>
          <a:ln w="34290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" name="object 144"/>
          <p:cNvSpPr/>
          <p:nvPr/>
        </p:nvSpPr>
        <p:spPr>
          <a:xfrm>
            <a:off x="7895501" y="5587060"/>
            <a:ext cx="161925" cy="0"/>
          </a:xfrm>
          <a:custGeom>
            <a:avLst/>
            <a:gdLst/>
            <a:ahLst/>
            <a:cxnLst/>
            <a:rect l="l" t="t" r="r" b="b"/>
            <a:pathLst>
              <a:path w="161925">
                <a:moveTo>
                  <a:pt x="0" y="0"/>
                </a:moveTo>
                <a:lnTo>
                  <a:pt x="161353" y="0"/>
                </a:lnTo>
              </a:path>
            </a:pathLst>
          </a:custGeom>
          <a:ln w="16509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" name="object 145"/>
          <p:cNvSpPr/>
          <p:nvPr/>
        </p:nvSpPr>
        <p:spPr>
          <a:xfrm>
            <a:off x="8040331" y="5612472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522" y="0"/>
                </a:lnTo>
              </a:path>
            </a:pathLst>
          </a:custGeom>
          <a:ln w="34543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" name="object 146"/>
          <p:cNvSpPr/>
          <p:nvPr/>
        </p:nvSpPr>
        <p:spPr>
          <a:xfrm>
            <a:off x="7618145" y="5637860"/>
            <a:ext cx="137160" cy="0"/>
          </a:xfrm>
          <a:custGeom>
            <a:avLst/>
            <a:gdLst/>
            <a:ahLst/>
            <a:cxnLst/>
            <a:rect l="l" t="t" r="r" b="b"/>
            <a:pathLst>
              <a:path w="137159">
                <a:moveTo>
                  <a:pt x="0" y="0"/>
                </a:moveTo>
                <a:lnTo>
                  <a:pt x="136550" y="0"/>
                </a:lnTo>
              </a:path>
            </a:pathLst>
          </a:custGeom>
          <a:ln w="16509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" name="object 147"/>
          <p:cNvSpPr/>
          <p:nvPr/>
        </p:nvSpPr>
        <p:spPr>
          <a:xfrm>
            <a:off x="7618145" y="5612460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522" y="0"/>
                </a:lnTo>
              </a:path>
            </a:pathLst>
          </a:custGeom>
          <a:ln w="34290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8" name="object 148"/>
          <p:cNvSpPr/>
          <p:nvPr/>
        </p:nvSpPr>
        <p:spPr>
          <a:xfrm>
            <a:off x="7618145" y="5587060"/>
            <a:ext cx="137160" cy="0"/>
          </a:xfrm>
          <a:custGeom>
            <a:avLst/>
            <a:gdLst/>
            <a:ahLst/>
            <a:cxnLst/>
            <a:rect l="l" t="t" r="r" b="b"/>
            <a:pathLst>
              <a:path w="137159">
                <a:moveTo>
                  <a:pt x="0" y="0"/>
                </a:moveTo>
                <a:lnTo>
                  <a:pt x="136550" y="0"/>
                </a:lnTo>
              </a:path>
            </a:pathLst>
          </a:custGeom>
          <a:ln w="16509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" name="object 149"/>
          <p:cNvSpPr/>
          <p:nvPr/>
        </p:nvSpPr>
        <p:spPr>
          <a:xfrm>
            <a:off x="7738173" y="5612472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522" y="0"/>
                </a:lnTo>
              </a:path>
            </a:pathLst>
          </a:custGeom>
          <a:ln w="34543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" name="object 150"/>
          <p:cNvSpPr/>
          <p:nvPr/>
        </p:nvSpPr>
        <p:spPr>
          <a:xfrm>
            <a:off x="7768107" y="5637860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3982" y="0"/>
                </a:lnTo>
              </a:path>
            </a:pathLst>
          </a:custGeom>
          <a:ln w="16509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" name="object 151"/>
          <p:cNvSpPr/>
          <p:nvPr/>
        </p:nvSpPr>
        <p:spPr>
          <a:xfrm>
            <a:off x="7768107" y="5612460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522" y="0"/>
                </a:lnTo>
              </a:path>
            </a:pathLst>
          </a:custGeom>
          <a:ln w="34290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" name="object 152"/>
          <p:cNvSpPr/>
          <p:nvPr/>
        </p:nvSpPr>
        <p:spPr>
          <a:xfrm>
            <a:off x="7768107" y="5587060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3982" y="0"/>
                </a:lnTo>
              </a:path>
            </a:pathLst>
          </a:custGeom>
          <a:ln w="16509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" name="object 153"/>
          <p:cNvSpPr/>
          <p:nvPr/>
        </p:nvSpPr>
        <p:spPr>
          <a:xfrm>
            <a:off x="7865567" y="5612472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522" y="0"/>
                </a:lnTo>
              </a:path>
            </a:pathLst>
          </a:custGeom>
          <a:ln w="34543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" name="object 154"/>
          <p:cNvSpPr/>
          <p:nvPr/>
        </p:nvSpPr>
        <p:spPr>
          <a:xfrm>
            <a:off x="7844218" y="5361914"/>
            <a:ext cx="50165" cy="44450"/>
          </a:xfrm>
          <a:custGeom>
            <a:avLst/>
            <a:gdLst/>
            <a:ahLst/>
            <a:cxnLst/>
            <a:rect l="l" t="t" r="r" b="b"/>
            <a:pathLst>
              <a:path w="50165" h="44450">
                <a:moveTo>
                  <a:pt x="49771" y="0"/>
                </a:moveTo>
                <a:lnTo>
                  <a:pt x="0" y="0"/>
                </a:lnTo>
                <a:lnTo>
                  <a:pt x="0" y="44081"/>
                </a:lnTo>
                <a:lnTo>
                  <a:pt x="49771" y="44081"/>
                </a:lnTo>
                <a:lnTo>
                  <a:pt x="49771" y="27546"/>
                </a:lnTo>
                <a:lnTo>
                  <a:pt x="16522" y="27546"/>
                </a:lnTo>
                <a:lnTo>
                  <a:pt x="16522" y="16509"/>
                </a:lnTo>
                <a:lnTo>
                  <a:pt x="49771" y="16509"/>
                </a:lnTo>
                <a:lnTo>
                  <a:pt x="49771" y="0"/>
                </a:lnTo>
                <a:close/>
              </a:path>
              <a:path w="50165" h="44450">
                <a:moveTo>
                  <a:pt x="49771" y="16509"/>
                </a:moveTo>
                <a:lnTo>
                  <a:pt x="33248" y="16509"/>
                </a:lnTo>
                <a:lnTo>
                  <a:pt x="33248" y="27546"/>
                </a:lnTo>
                <a:lnTo>
                  <a:pt x="49771" y="27546"/>
                </a:lnTo>
                <a:lnTo>
                  <a:pt x="49771" y="16509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" name="object 155"/>
          <p:cNvSpPr/>
          <p:nvPr/>
        </p:nvSpPr>
        <p:spPr>
          <a:xfrm>
            <a:off x="7877471" y="5337137"/>
            <a:ext cx="95250" cy="95250"/>
          </a:xfrm>
          <a:custGeom>
            <a:avLst/>
            <a:gdLst/>
            <a:ahLst/>
            <a:cxnLst/>
            <a:rect l="l" t="t" r="r" b="b"/>
            <a:pathLst>
              <a:path w="95250" h="95250">
                <a:moveTo>
                  <a:pt x="47485" y="0"/>
                </a:moveTo>
                <a:lnTo>
                  <a:pt x="29017" y="3736"/>
                </a:lnTo>
                <a:lnTo>
                  <a:pt x="13922" y="13922"/>
                </a:lnTo>
                <a:lnTo>
                  <a:pt x="3736" y="29017"/>
                </a:lnTo>
                <a:lnTo>
                  <a:pt x="0" y="47485"/>
                </a:lnTo>
                <a:lnTo>
                  <a:pt x="3736" y="65954"/>
                </a:lnTo>
                <a:lnTo>
                  <a:pt x="13922" y="81054"/>
                </a:lnTo>
                <a:lnTo>
                  <a:pt x="29017" y="91244"/>
                </a:lnTo>
                <a:lnTo>
                  <a:pt x="47485" y="94983"/>
                </a:lnTo>
                <a:lnTo>
                  <a:pt x="65954" y="91244"/>
                </a:lnTo>
                <a:lnTo>
                  <a:pt x="81054" y="81054"/>
                </a:lnTo>
                <a:lnTo>
                  <a:pt x="82805" y="78460"/>
                </a:lnTo>
                <a:lnTo>
                  <a:pt x="47485" y="78460"/>
                </a:lnTo>
                <a:lnTo>
                  <a:pt x="35446" y="76022"/>
                </a:lnTo>
                <a:lnTo>
                  <a:pt x="25603" y="69378"/>
                </a:lnTo>
                <a:lnTo>
                  <a:pt x="18960" y="59531"/>
                </a:lnTo>
                <a:lnTo>
                  <a:pt x="16522" y="47485"/>
                </a:lnTo>
                <a:lnTo>
                  <a:pt x="18960" y="35446"/>
                </a:lnTo>
                <a:lnTo>
                  <a:pt x="25603" y="25603"/>
                </a:lnTo>
                <a:lnTo>
                  <a:pt x="35446" y="18960"/>
                </a:lnTo>
                <a:lnTo>
                  <a:pt x="47485" y="16522"/>
                </a:lnTo>
                <a:lnTo>
                  <a:pt x="82809" y="16522"/>
                </a:lnTo>
                <a:lnTo>
                  <a:pt x="81054" y="13922"/>
                </a:lnTo>
                <a:lnTo>
                  <a:pt x="65954" y="3736"/>
                </a:lnTo>
                <a:lnTo>
                  <a:pt x="47485" y="0"/>
                </a:lnTo>
                <a:close/>
              </a:path>
              <a:path w="95250" h="95250">
                <a:moveTo>
                  <a:pt x="82809" y="16522"/>
                </a:moveTo>
                <a:lnTo>
                  <a:pt x="47485" y="16522"/>
                </a:lnTo>
                <a:lnTo>
                  <a:pt x="59526" y="18960"/>
                </a:lnTo>
                <a:lnTo>
                  <a:pt x="69373" y="25603"/>
                </a:lnTo>
                <a:lnTo>
                  <a:pt x="76021" y="35446"/>
                </a:lnTo>
                <a:lnTo>
                  <a:pt x="78460" y="47485"/>
                </a:lnTo>
                <a:lnTo>
                  <a:pt x="76021" y="59531"/>
                </a:lnTo>
                <a:lnTo>
                  <a:pt x="69373" y="69378"/>
                </a:lnTo>
                <a:lnTo>
                  <a:pt x="59526" y="76022"/>
                </a:lnTo>
                <a:lnTo>
                  <a:pt x="47485" y="78460"/>
                </a:lnTo>
                <a:lnTo>
                  <a:pt x="82805" y="78460"/>
                </a:lnTo>
                <a:lnTo>
                  <a:pt x="91244" y="65954"/>
                </a:lnTo>
                <a:lnTo>
                  <a:pt x="94983" y="47485"/>
                </a:lnTo>
                <a:lnTo>
                  <a:pt x="91244" y="29017"/>
                </a:lnTo>
                <a:lnTo>
                  <a:pt x="82809" y="16522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" name="object 156"/>
          <p:cNvSpPr/>
          <p:nvPr/>
        </p:nvSpPr>
        <p:spPr>
          <a:xfrm>
            <a:off x="7903089" y="5362759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4">
                <a:moveTo>
                  <a:pt x="21869" y="0"/>
                </a:moveTo>
                <a:lnTo>
                  <a:pt x="13357" y="1718"/>
                </a:lnTo>
                <a:lnTo>
                  <a:pt x="6405" y="6405"/>
                </a:lnTo>
                <a:lnTo>
                  <a:pt x="1718" y="13357"/>
                </a:lnTo>
                <a:lnTo>
                  <a:pt x="0" y="21869"/>
                </a:lnTo>
                <a:lnTo>
                  <a:pt x="1718" y="30381"/>
                </a:lnTo>
                <a:lnTo>
                  <a:pt x="6405" y="37333"/>
                </a:lnTo>
                <a:lnTo>
                  <a:pt x="13357" y="42020"/>
                </a:lnTo>
                <a:lnTo>
                  <a:pt x="21869" y="43738"/>
                </a:lnTo>
                <a:lnTo>
                  <a:pt x="30381" y="42020"/>
                </a:lnTo>
                <a:lnTo>
                  <a:pt x="37333" y="37333"/>
                </a:lnTo>
                <a:lnTo>
                  <a:pt x="42020" y="30381"/>
                </a:lnTo>
                <a:lnTo>
                  <a:pt x="43738" y="21869"/>
                </a:lnTo>
                <a:lnTo>
                  <a:pt x="42020" y="13357"/>
                </a:lnTo>
                <a:lnTo>
                  <a:pt x="37333" y="6405"/>
                </a:lnTo>
                <a:lnTo>
                  <a:pt x="30381" y="1718"/>
                </a:lnTo>
                <a:lnTo>
                  <a:pt x="21869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" name="object 157"/>
          <p:cNvSpPr/>
          <p:nvPr/>
        </p:nvSpPr>
        <p:spPr>
          <a:xfrm>
            <a:off x="7695505" y="5444332"/>
            <a:ext cx="33020" cy="17780"/>
          </a:xfrm>
          <a:custGeom>
            <a:avLst/>
            <a:gdLst/>
            <a:ahLst/>
            <a:cxnLst/>
            <a:rect l="l" t="t" r="r" b="b"/>
            <a:pathLst>
              <a:path w="33020" h="17779">
                <a:moveTo>
                  <a:pt x="28613" y="0"/>
                </a:moveTo>
                <a:lnTo>
                  <a:pt x="3937" y="0"/>
                </a:lnTo>
                <a:lnTo>
                  <a:pt x="0" y="3936"/>
                </a:lnTo>
                <a:lnTo>
                  <a:pt x="0" y="13665"/>
                </a:lnTo>
                <a:lnTo>
                  <a:pt x="3937" y="17602"/>
                </a:lnTo>
                <a:lnTo>
                  <a:pt x="28613" y="17602"/>
                </a:lnTo>
                <a:lnTo>
                  <a:pt x="32550" y="13665"/>
                </a:lnTo>
                <a:lnTo>
                  <a:pt x="32550" y="3936"/>
                </a:lnTo>
                <a:lnTo>
                  <a:pt x="28613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" name="object 158"/>
          <p:cNvSpPr/>
          <p:nvPr/>
        </p:nvSpPr>
        <p:spPr>
          <a:xfrm>
            <a:off x="7736689" y="5444332"/>
            <a:ext cx="33020" cy="17780"/>
          </a:xfrm>
          <a:custGeom>
            <a:avLst/>
            <a:gdLst/>
            <a:ahLst/>
            <a:cxnLst/>
            <a:rect l="l" t="t" r="r" b="b"/>
            <a:pathLst>
              <a:path w="33020" h="17779">
                <a:moveTo>
                  <a:pt x="28613" y="0"/>
                </a:moveTo>
                <a:lnTo>
                  <a:pt x="3937" y="0"/>
                </a:lnTo>
                <a:lnTo>
                  <a:pt x="0" y="3936"/>
                </a:lnTo>
                <a:lnTo>
                  <a:pt x="0" y="13665"/>
                </a:lnTo>
                <a:lnTo>
                  <a:pt x="3937" y="17602"/>
                </a:lnTo>
                <a:lnTo>
                  <a:pt x="28613" y="17602"/>
                </a:lnTo>
                <a:lnTo>
                  <a:pt x="32550" y="13665"/>
                </a:lnTo>
                <a:lnTo>
                  <a:pt x="32550" y="3936"/>
                </a:lnTo>
                <a:lnTo>
                  <a:pt x="28613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" name="object 159"/>
          <p:cNvSpPr/>
          <p:nvPr/>
        </p:nvSpPr>
        <p:spPr>
          <a:xfrm>
            <a:off x="7714380" y="5435150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7995" y="0"/>
                </a:moveTo>
                <a:lnTo>
                  <a:pt x="10994" y="1413"/>
                </a:lnTo>
                <a:lnTo>
                  <a:pt x="5273" y="5267"/>
                </a:lnTo>
                <a:lnTo>
                  <a:pt x="1415" y="10983"/>
                </a:lnTo>
                <a:lnTo>
                  <a:pt x="0" y="17983"/>
                </a:lnTo>
                <a:lnTo>
                  <a:pt x="1415" y="24982"/>
                </a:lnTo>
                <a:lnTo>
                  <a:pt x="5273" y="30699"/>
                </a:lnTo>
                <a:lnTo>
                  <a:pt x="10994" y="34553"/>
                </a:lnTo>
                <a:lnTo>
                  <a:pt x="17995" y="35966"/>
                </a:lnTo>
                <a:lnTo>
                  <a:pt x="24995" y="34553"/>
                </a:lnTo>
                <a:lnTo>
                  <a:pt x="30711" y="30699"/>
                </a:lnTo>
                <a:lnTo>
                  <a:pt x="34565" y="24982"/>
                </a:lnTo>
                <a:lnTo>
                  <a:pt x="35979" y="17983"/>
                </a:lnTo>
                <a:lnTo>
                  <a:pt x="34565" y="10983"/>
                </a:lnTo>
                <a:lnTo>
                  <a:pt x="30711" y="5267"/>
                </a:lnTo>
                <a:lnTo>
                  <a:pt x="24995" y="1413"/>
                </a:lnTo>
                <a:lnTo>
                  <a:pt x="17995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" name="object 160"/>
          <p:cNvSpPr/>
          <p:nvPr/>
        </p:nvSpPr>
        <p:spPr>
          <a:xfrm>
            <a:off x="7712076" y="5404495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20294" y="0"/>
                </a:moveTo>
                <a:lnTo>
                  <a:pt x="12397" y="1598"/>
                </a:lnTo>
                <a:lnTo>
                  <a:pt x="5946" y="5954"/>
                </a:lnTo>
                <a:lnTo>
                  <a:pt x="1595" y="12414"/>
                </a:lnTo>
                <a:lnTo>
                  <a:pt x="0" y="20319"/>
                </a:lnTo>
                <a:lnTo>
                  <a:pt x="1595" y="28216"/>
                </a:lnTo>
                <a:lnTo>
                  <a:pt x="5946" y="34667"/>
                </a:lnTo>
                <a:lnTo>
                  <a:pt x="12397" y="39018"/>
                </a:lnTo>
                <a:lnTo>
                  <a:pt x="20294" y="40614"/>
                </a:lnTo>
                <a:lnTo>
                  <a:pt x="28193" y="39018"/>
                </a:lnTo>
                <a:lnTo>
                  <a:pt x="34648" y="34667"/>
                </a:lnTo>
                <a:lnTo>
                  <a:pt x="39004" y="28216"/>
                </a:lnTo>
                <a:lnTo>
                  <a:pt x="39759" y="24485"/>
                </a:lnTo>
                <a:lnTo>
                  <a:pt x="16509" y="24485"/>
                </a:lnTo>
                <a:lnTo>
                  <a:pt x="16509" y="18224"/>
                </a:lnTo>
                <a:lnTo>
                  <a:pt x="18211" y="16509"/>
                </a:lnTo>
                <a:lnTo>
                  <a:pt x="39831" y="16509"/>
                </a:lnTo>
                <a:lnTo>
                  <a:pt x="39004" y="12414"/>
                </a:lnTo>
                <a:lnTo>
                  <a:pt x="34648" y="5954"/>
                </a:lnTo>
                <a:lnTo>
                  <a:pt x="28193" y="1598"/>
                </a:lnTo>
                <a:lnTo>
                  <a:pt x="20294" y="0"/>
                </a:lnTo>
                <a:close/>
              </a:path>
              <a:path w="40640" h="40639">
                <a:moveTo>
                  <a:pt x="39831" y="16509"/>
                </a:moveTo>
                <a:lnTo>
                  <a:pt x="22377" y="16509"/>
                </a:lnTo>
                <a:lnTo>
                  <a:pt x="24079" y="18224"/>
                </a:lnTo>
                <a:lnTo>
                  <a:pt x="24066" y="24472"/>
                </a:lnTo>
                <a:lnTo>
                  <a:pt x="16509" y="24485"/>
                </a:lnTo>
                <a:lnTo>
                  <a:pt x="39761" y="24472"/>
                </a:lnTo>
                <a:lnTo>
                  <a:pt x="40601" y="20319"/>
                </a:lnTo>
                <a:lnTo>
                  <a:pt x="39831" y="16509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" name="object 161"/>
          <p:cNvSpPr/>
          <p:nvPr/>
        </p:nvSpPr>
        <p:spPr>
          <a:xfrm>
            <a:off x="7988463" y="5537765"/>
            <a:ext cx="33020" cy="17780"/>
          </a:xfrm>
          <a:custGeom>
            <a:avLst/>
            <a:gdLst/>
            <a:ahLst/>
            <a:cxnLst/>
            <a:rect l="l" t="t" r="r" b="b"/>
            <a:pathLst>
              <a:path w="33020" h="17779">
                <a:moveTo>
                  <a:pt x="28613" y="0"/>
                </a:moveTo>
                <a:lnTo>
                  <a:pt x="3936" y="0"/>
                </a:lnTo>
                <a:lnTo>
                  <a:pt x="0" y="3936"/>
                </a:lnTo>
                <a:lnTo>
                  <a:pt x="0" y="13652"/>
                </a:lnTo>
                <a:lnTo>
                  <a:pt x="3936" y="17602"/>
                </a:lnTo>
                <a:lnTo>
                  <a:pt x="28613" y="17602"/>
                </a:lnTo>
                <a:lnTo>
                  <a:pt x="32550" y="13652"/>
                </a:lnTo>
                <a:lnTo>
                  <a:pt x="32550" y="3936"/>
                </a:lnTo>
                <a:lnTo>
                  <a:pt x="28613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" name="object 162"/>
          <p:cNvSpPr/>
          <p:nvPr/>
        </p:nvSpPr>
        <p:spPr>
          <a:xfrm>
            <a:off x="7947279" y="5537765"/>
            <a:ext cx="33020" cy="17780"/>
          </a:xfrm>
          <a:custGeom>
            <a:avLst/>
            <a:gdLst/>
            <a:ahLst/>
            <a:cxnLst/>
            <a:rect l="l" t="t" r="r" b="b"/>
            <a:pathLst>
              <a:path w="33020" h="17779">
                <a:moveTo>
                  <a:pt x="28613" y="0"/>
                </a:moveTo>
                <a:lnTo>
                  <a:pt x="3936" y="0"/>
                </a:lnTo>
                <a:lnTo>
                  <a:pt x="0" y="3936"/>
                </a:lnTo>
                <a:lnTo>
                  <a:pt x="0" y="13652"/>
                </a:lnTo>
                <a:lnTo>
                  <a:pt x="3936" y="17602"/>
                </a:lnTo>
                <a:lnTo>
                  <a:pt x="28613" y="17602"/>
                </a:lnTo>
                <a:lnTo>
                  <a:pt x="32550" y="13652"/>
                </a:lnTo>
                <a:lnTo>
                  <a:pt x="32550" y="3936"/>
                </a:lnTo>
                <a:lnTo>
                  <a:pt x="28613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" name="object 163"/>
          <p:cNvSpPr/>
          <p:nvPr/>
        </p:nvSpPr>
        <p:spPr>
          <a:xfrm>
            <a:off x="7966160" y="5528580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7983" y="0"/>
                </a:moveTo>
                <a:lnTo>
                  <a:pt x="10983" y="1413"/>
                </a:lnTo>
                <a:lnTo>
                  <a:pt x="5267" y="5267"/>
                </a:lnTo>
                <a:lnTo>
                  <a:pt x="1413" y="10983"/>
                </a:lnTo>
                <a:lnTo>
                  <a:pt x="0" y="17983"/>
                </a:lnTo>
                <a:lnTo>
                  <a:pt x="1413" y="24982"/>
                </a:lnTo>
                <a:lnTo>
                  <a:pt x="5267" y="30699"/>
                </a:lnTo>
                <a:lnTo>
                  <a:pt x="10983" y="34553"/>
                </a:lnTo>
                <a:lnTo>
                  <a:pt x="17983" y="35966"/>
                </a:lnTo>
                <a:lnTo>
                  <a:pt x="24990" y="34553"/>
                </a:lnTo>
                <a:lnTo>
                  <a:pt x="30710" y="30699"/>
                </a:lnTo>
                <a:lnTo>
                  <a:pt x="34565" y="24982"/>
                </a:lnTo>
                <a:lnTo>
                  <a:pt x="35979" y="17983"/>
                </a:lnTo>
                <a:lnTo>
                  <a:pt x="34565" y="10983"/>
                </a:lnTo>
                <a:lnTo>
                  <a:pt x="30710" y="5267"/>
                </a:lnTo>
                <a:lnTo>
                  <a:pt x="24990" y="1413"/>
                </a:lnTo>
                <a:lnTo>
                  <a:pt x="17983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" name="object 164"/>
          <p:cNvSpPr/>
          <p:nvPr/>
        </p:nvSpPr>
        <p:spPr>
          <a:xfrm>
            <a:off x="7963842" y="5554592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20307" y="0"/>
                </a:moveTo>
                <a:lnTo>
                  <a:pt x="12414" y="1595"/>
                </a:lnTo>
                <a:lnTo>
                  <a:pt x="5957" y="5946"/>
                </a:lnTo>
                <a:lnTo>
                  <a:pt x="1599" y="12397"/>
                </a:lnTo>
                <a:lnTo>
                  <a:pt x="0" y="20294"/>
                </a:lnTo>
                <a:lnTo>
                  <a:pt x="1599" y="28195"/>
                </a:lnTo>
                <a:lnTo>
                  <a:pt x="5957" y="34655"/>
                </a:lnTo>
                <a:lnTo>
                  <a:pt x="12414" y="39014"/>
                </a:lnTo>
                <a:lnTo>
                  <a:pt x="20307" y="40614"/>
                </a:lnTo>
                <a:lnTo>
                  <a:pt x="28198" y="39014"/>
                </a:lnTo>
                <a:lnTo>
                  <a:pt x="34650" y="34655"/>
                </a:lnTo>
                <a:lnTo>
                  <a:pt x="39004" y="28195"/>
                </a:lnTo>
                <a:lnTo>
                  <a:pt x="39756" y="24472"/>
                </a:lnTo>
                <a:lnTo>
                  <a:pt x="16522" y="24472"/>
                </a:lnTo>
                <a:lnTo>
                  <a:pt x="16522" y="18199"/>
                </a:lnTo>
                <a:lnTo>
                  <a:pt x="18224" y="16510"/>
                </a:lnTo>
                <a:lnTo>
                  <a:pt x="39836" y="16510"/>
                </a:lnTo>
                <a:lnTo>
                  <a:pt x="39004" y="12397"/>
                </a:lnTo>
                <a:lnTo>
                  <a:pt x="34650" y="5946"/>
                </a:lnTo>
                <a:lnTo>
                  <a:pt x="28198" y="1595"/>
                </a:lnTo>
                <a:lnTo>
                  <a:pt x="20307" y="0"/>
                </a:lnTo>
                <a:close/>
              </a:path>
              <a:path w="40640" h="40639">
                <a:moveTo>
                  <a:pt x="39836" y="16510"/>
                </a:moveTo>
                <a:lnTo>
                  <a:pt x="22390" y="16510"/>
                </a:lnTo>
                <a:lnTo>
                  <a:pt x="24079" y="18199"/>
                </a:lnTo>
                <a:lnTo>
                  <a:pt x="24079" y="24472"/>
                </a:lnTo>
                <a:lnTo>
                  <a:pt x="39756" y="24472"/>
                </a:lnTo>
                <a:lnTo>
                  <a:pt x="40601" y="20294"/>
                </a:lnTo>
                <a:lnTo>
                  <a:pt x="39836" y="1651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5" name="object 165"/>
          <p:cNvSpPr/>
          <p:nvPr/>
        </p:nvSpPr>
        <p:spPr>
          <a:xfrm>
            <a:off x="10490251" y="12"/>
            <a:ext cx="201930" cy="1410335"/>
          </a:xfrm>
          <a:custGeom>
            <a:avLst/>
            <a:gdLst/>
            <a:ahLst/>
            <a:cxnLst/>
            <a:rect l="l" t="t" r="r" b="b"/>
            <a:pathLst>
              <a:path w="201929" h="1410335">
                <a:moveTo>
                  <a:pt x="0" y="1409992"/>
                </a:moveTo>
                <a:lnTo>
                  <a:pt x="201752" y="1409992"/>
                </a:lnTo>
                <a:lnTo>
                  <a:pt x="201752" y="0"/>
                </a:lnTo>
                <a:lnTo>
                  <a:pt x="0" y="0"/>
                </a:lnTo>
                <a:lnTo>
                  <a:pt x="0" y="1409992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6" name="object 166"/>
          <p:cNvSpPr/>
          <p:nvPr/>
        </p:nvSpPr>
        <p:spPr>
          <a:xfrm>
            <a:off x="1640528" y="7002005"/>
            <a:ext cx="0" cy="558165"/>
          </a:xfrm>
          <a:custGeom>
            <a:avLst/>
            <a:gdLst/>
            <a:ahLst/>
            <a:cxnLst/>
            <a:rect l="l" t="t" r="r" b="b"/>
            <a:pathLst>
              <a:path h="558165">
                <a:moveTo>
                  <a:pt x="0" y="0"/>
                </a:moveTo>
                <a:lnTo>
                  <a:pt x="0" y="557999"/>
                </a:lnTo>
              </a:path>
            </a:pathLst>
          </a:custGeom>
          <a:ln w="12700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7" name="object 167"/>
          <p:cNvSpPr/>
          <p:nvPr/>
        </p:nvSpPr>
        <p:spPr>
          <a:xfrm>
            <a:off x="722767" y="2281758"/>
            <a:ext cx="1835520" cy="20737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" name="object 168"/>
          <p:cNvSpPr/>
          <p:nvPr/>
        </p:nvSpPr>
        <p:spPr>
          <a:xfrm>
            <a:off x="3223336" y="2281758"/>
            <a:ext cx="1835518" cy="20737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9" name="object 169"/>
          <p:cNvSpPr/>
          <p:nvPr/>
        </p:nvSpPr>
        <p:spPr>
          <a:xfrm>
            <a:off x="5667853" y="2281762"/>
            <a:ext cx="1835785" cy="2073910"/>
          </a:xfrm>
          <a:custGeom>
            <a:avLst/>
            <a:gdLst/>
            <a:ahLst/>
            <a:cxnLst/>
            <a:rect l="l" t="t" r="r" b="b"/>
            <a:pathLst>
              <a:path w="1835784" h="2073910">
                <a:moveTo>
                  <a:pt x="917740" y="0"/>
                </a:moveTo>
                <a:lnTo>
                  <a:pt x="853495" y="8513"/>
                </a:lnTo>
                <a:lnTo>
                  <a:pt x="792632" y="34048"/>
                </a:lnTo>
                <a:lnTo>
                  <a:pt x="125145" y="425399"/>
                </a:lnTo>
                <a:lnTo>
                  <a:pt x="82382" y="457009"/>
                </a:lnTo>
                <a:lnTo>
                  <a:pt x="47627" y="496345"/>
                </a:lnTo>
                <a:lnTo>
                  <a:pt x="21739" y="541888"/>
                </a:lnTo>
                <a:lnTo>
                  <a:pt x="5578" y="592117"/>
                </a:lnTo>
                <a:lnTo>
                  <a:pt x="0" y="645515"/>
                </a:lnTo>
                <a:lnTo>
                  <a:pt x="0" y="1428216"/>
                </a:lnTo>
                <a:lnTo>
                  <a:pt x="5578" y="1481625"/>
                </a:lnTo>
                <a:lnTo>
                  <a:pt x="21739" y="1531860"/>
                </a:lnTo>
                <a:lnTo>
                  <a:pt x="47627" y="1577404"/>
                </a:lnTo>
                <a:lnTo>
                  <a:pt x="82382" y="1616742"/>
                </a:lnTo>
                <a:lnTo>
                  <a:pt x="125145" y="1648358"/>
                </a:lnTo>
                <a:lnTo>
                  <a:pt x="792632" y="2039708"/>
                </a:lnTo>
                <a:lnTo>
                  <a:pt x="853495" y="2065237"/>
                </a:lnTo>
                <a:lnTo>
                  <a:pt x="917740" y="2073744"/>
                </a:lnTo>
                <a:lnTo>
                  <a:pt x="950076" y="2071618"/>
                </a:lnTo>
                <a:lnTo>
                  <a:pt x="1013077" y="2054601"/>
                </a:lnTo>
                <a:lnTo>
                  <a:pt x="1710385" y="1648358"/>
                </a:lnTo>
                <a:lnTo>
                  <a:pt x="1753123" y="1616742"/>
                </a:lnTo>
                <a:lnTo>
                  <a:pt x="1787871" y="1577404"/>
                </a:lnTo>
                <a:lnTo>
                  <a:pt x="1813764" y="1531860"/>
                </a:lnTo>
                <a:lnTo>
                  <a:pt x="1829935" y="1481625"/>
                </a:lnTo>
                <a:lnTo>
                  <a:pt x="1835518" y="1428216"/>
                </a:lnTo>
                <a:lnTo>
                  <a:pt x="1835518" y="645515"/>
                </a:lnTo>
                <a:lnTo>
                  <a:pt x="1829935" y="592117"/>
                </a:lnTo>
                <a:lnTo>
                  <a:pt x="1813764" y="541888"/>
                </a:lnTo>
                <a:lnTo>
                  <a:pt x="1787871" y="496345"/>
                </a:lnTo>
                <a:lnTo>
                  <a:pt x="1753123" y="457009"/>
                </a:lnTo>
                <a:lnTo>
                  <a:pt x="1710385" y="425399"/>
                </a:lnTo>
                <a:lnTo>
                  <a:pt x="1042898" y="34048"/>
                </a:lnTo>
                <a:lnTo>
                  <a:pt x="981995" y="8513"/>
                </a:lnTo>
                <a:lnTo>
                  <a:pt x="9177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" name="object 170"/>
          <p:cNvSpPr/>
          <p:nvPr/>
        </p:nvSpPr>
        <p:spPr>
          <a:xfrm>
            <a:off x="5996857" y="2497380"/>
            <a:ext cx="1358256" cy="17922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1" name="object 171"/>
          <p:cNvSpPr/>
          <p:nvPr/>
        </p:nvSpPr>
        <p:spPr>
          <a:xfrm>
            <a:off x="8124987" y="2281758"/>
            <a:ext cx="1835521" cy="20737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2" name="object 172"/>
          <p:cNvSpPr/>
          <p:nvPr/>
        </p:nvSpPr>
        <p:spPr>
          <a:xfrm>
            <a:off x="6879612" y="4635411"/>
            <a:ext cx="1835520" cy="20737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" name="object 173"/>
          <p:cNvSpPr/>
          <p:nvPr/>
        </p:nvSpPr>
        <p:spPr>
          <a:xfrm>
            <a:off x="4428235" y="4635414"/>
            <a:ext cx="1835530" cy="20737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4" name="object 174"/>
          <p:cNvSpPr/>
          <p:nvPr/>
        </p:nvSpPr>
        <p:spPr>
          <a:xfrm>
            <a:off x="2017737" y="4635411"/>
            <a:ext cx="1835519" cy="20737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34122" y="693013"/>
            <a:ext cx="4238879" cy="68669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4822922" y="432005"/>
            <a:ext cx="5869305" cy="6696075"/>
          </a:xfrm>
          <a:custGeom>
            <a:avLst/>
            <a:gdLst/>
            <a:ahLst/>
            <a:cxnLst/>
            <a:rect l="l" t="t" r="r" b="b"/>
            <a:pathLst>
              <a:path w="5869305" h="6696075">
                <a:moveTo>
                  <a:pt x="5869080" y="0"/>
                </a:moveTo>
                <a:lnTo>
                  <a:pt x="152400" y="0"/>
                </a:ln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6543598"/>
                </a:lnTo>
                <a:lnTo>
                  <a:pt x="7769" y="6591771"/>
                </a:lnTo>
                <a:lnTo>
                  <a:pt x="29405" y="6633607"/>
                </a:lnTo>
                <a:lnTo>
                  <a:pt x="62396" y="6666596"/>
                </a:lnTo>
                <a:lnTo>
                  <a:pt x="104231" y="6688230"/>
                </a:lnTo>
                <a:lnTo>
                  <a:pt x="152400" y="6695998"/>
                </a:lnTo>
                <a:lnTo>
                  <a:pt x="5869080" y="6695998"/>
                </a:lnTo>
                <a:lnTo>
                  <a:pt x="5869080" y="0"/>
                </a:lnTo>
                <a:close/>
              </a:path>
            </a:pathLst>
          </a:custGeom>
          <a:solidFill>
            <a:srgbClr val="D0D0C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07299" y="638702"/>
            <a:ext cx="2383155" cy="68072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480"/>
              </a:spcBef>
            </a:pPr>
            <a:r>
              <a:rPr dirty="0"/>
              <a:t>Теплообменники  </a:t>
            </a:r>
            <a:r>
              <a:rPr spc="-5" dirty="0"/>
              <a:t>пластинчатые</a:t>
            </a:r>
            <a:r>
              <a:rPr spc="-95" dirty="0"/>
              <a:t> </a:t>
            </a:r>
            <a:r>
              <a:rPr dirty="0"/>
              <a:t>ЕТ</a:t>
            </a:r>
          </a:p>
        </p:txBody>
      </p:sp>
      <p:sp>
        <p:nvSpPr>
          <p:cNvPr id="5" name="object 5"/>
          <p:cNvSpPr/>
          <p:nvPr/>
        </p:nvSpPr>
        <p:spPr>
          <a:xfrm>
            <a:off x="5226001" y="1142878"/>
            <a:ext cx="90170" cy="102235"/>
          </a:xfrm>
          <a:custGeom>
            <a:avLst/>
            <a:gdLst/>
            <a:ahLst/>
            <a:cxnLst/>
            <a:rect l="l" t="t" r="r" b="b"/>
            <a:pathLst>
              <a:path w="90170" h="102234">
                <a:moveTo>
                  <a:pt x="47117" y="0"/>
                </a:moveTo>
                <a:lnTo>
                  <a:pt x="42875" y="0"/>
                </a:lnTo>
                <a:lnTo>
                  <a:pt x="40754" y="558"/>
                </a:lnTo>
                <a:lnTo>
                  <a:pt x="2336" y="23088"/>
                </a:lnTo>
                <a:lnTo>
                  <a:pt x="0" y="27203"/>
                </a:lnTo>
                <a:lnTo>
                  <a:pt x="0" y="74485"/>
                </a:lnTo>
                <a:lnTo>
                  <a:pt x="2336" y="78600"/>
                </a:lnTo>
                <a:lnTo>
                  <a:pt x="40754" y="101130"/>
                </a:lnTo>
                <a:lnTo>
                  <a:pt x="42875" y="101676"/>
                </a:lnTo>
                <a:lnTo>
                  <a:pt x="47117" y="101676"/>
                </a:lnTo>
                <a:lnTo>
                  <a:pt x="49237" y="101130"/>
                </a:lnTo>
                <a:lnTo>
                  <a:pt x="87655" y="78600"/>
                </a:lnTo>
                <a:lnTo>
                  <a:pt x="89992" y="74485"/>
                </a:lnTo>
                <a:lnTo>
                  <a:pt x="89992" y="27203"/>
                </a:lnTo>
                <a:lnTo>
                  <a:pt x="87655" y="23088"/>
                </a:lnTo>
                <a:lnTo>
                  <a:pt x="49237" y="558"/>
                </a:lnTo>
                <a:lnTo>
                  <a:pt x="47117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5454632" y="1070922"/>
            <a:ext cx="2014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Полный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цикл</a:t>
            </a:r>
            <a:r>
              <a:rPr sz="1200" b="0" spc="-100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производства</a:t>
            </a:r>
            <a:endParaRPr sz="1200" dirty="0">
              <a:latin typeface="Open Sans Light"/>
              <a:cs typeface="Open Sans Ligh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226001" y="1644677"/>
            <a:ext cx="90170" cy="102235"/>
          </a:xfrm>
          <a:custGeom>
            <a:avLst/>
            <a:gdLst/>
            <a:ahLst/>
            <a:cxnLst/>
            <a:rect l="l" t="t" r="r" b="b"/>
            <a:pathLst>
              <a:path w="90170" h="102235">
                <a:moveTo>
                  <a:pt x="47117" y="0"/>
                </a:moveTo>
                <a:lnTo>
                  <a:pt x="42875" y="0"/>
                </a:lnTo>
                <a:lnTo>
                  <a:pt x="40754" y="558"/>
                </a:lnTo>
                <a:lnTo>
                  <a:pt x="2336" y="23088"/>
                </a:lnTo>
                <a:lnTo>
                  <a:pt x="0" y="27203"/>
                </a:lnTo>
                <a:lnTo>
                  <a:pt x="0" y="74485"/>
                </a:lnTo>
                <a:lnTo>
                  <a:pt x="2336" y="78600"/>
                </a:lnTo>
                <a:lnTo>
                  <a:pt x="40754" y="101130"/>
                </a:lnTo>
                <a:lnTo>
                  <a:pt x="42875" y="101676"/>
                </a:lnTo>
                <a:lnTo>
                  <a:pt x="47117" y="101676"/>
                </a:lnTo>
                <a:lnTo>
                  <a:pt x="49237" y="101130"/>
                </a:lnTo>
                <a:lnTo>
                  <a:pt x="87655" y="78600"/>
                </a:lnTo>
                <a:lnTo>
                  <a:pt x="89992" y="74485"/>
                </a:lnTo>
                <a:lnTo>
                  <a:pt x="89992" y="27203"/>
                </a:lnTo>
                <a:lnTo>
                  <a:pt x="87655" y="23088"/>
                </a:lnTo>
                <a:lnTo>
                  <a:pt x="49237" y="558"/>
                </a:lnTo>
                <a:lnTo>
                  <a:pt x="47117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226001" y="2324277"/>
            <a:ext cx="90170" cy="102235"/>
          </a:xfrm>
          <a:custGeom>
            <a:avLst/>
            <a:gdLst/>
            <a:ahLst/>
            <a:cxnLst/>
            <a:rect l="l" t="t" r="r" b="b"/>
            <a:pathLst>
              <a:path w="90170" h="102235">
                <a:moveTo>
                  <a:pt x="47117" y="0"/>
                </a:moveTo>
                <a:lnTo>
                  <a:pt x="42875" y="0"/>
                </a:lnTo>
                <a:lnTo>
                  <a:pt x="40754" y="558"/>
                </a:lnTo>
                <a:lnTo>
                  <a:pt x="2336" y="23088"/>
                </a:lnTo>
                <a:lnTo>
                  <a:pt x="0" y="27203"/>
                </a:lnTo>
                <a:lnTo>
                  <a:pt x="0" y="74485"/>
                </a:lnTo>
                <a:lnTo>
                  <a:pt x="2336" y="78600"/>
                </a:lnTo>
                <a:lnTo>
                  <a:pt x="40754" y="101130"/>
                </a:lnTo>
                <a:lnTo>
                  <a:pt x="42875" y="101676"/>
                </a:lnTo>
                <a:lnTo>
                  <a:pt x="47117" y="101676"/>
                </a:lnTo>
                <a:lnTo>
                  <a:pt x="49237" y="101130"/>
                </a:lnTo>
                <a:lnTo>
                  <a:pt x="87655" y="78600"/>
                </a:lnTo>
                <a:lnTo>
                  <a:pt x="89992" y="74485"/>
                </a:lnTo>
                <a:lnTo>
                  <a:pt x="89992" y="27203"/>
                </a:lnTo>
                <a:lnTo>
                  <a:pt x="87655" y="23088"/>
                </a:lnTo>
                <a:lnTo>
                  <a:pt x="49237" y="558"/>
                </a:lnTo>
                <a:lnTo>
                  <a:pt x="47117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5226001" y="3003877"/>
            <a:ext cx="90170" cy="102235"/>
          </a:xfrm>
          <a:custGeom>
            <a:avLst/>
            <a:gdLst/>
            <a:ahLst/>
            <a:cxnLst/>
            <a:rect l="l" t="t" r="r" b="b"/>
            <a:pathLst>
              <a:path w="90170" h="102235">
                <a:moveTo>
                  <a:pt x="47117" y="0"/>
                </a:moveTo>
                <a:lnTo>
                  <a:pt x="42875" y="0"/>
                </a:lnTo>
                <a:lnTo>
                  <a:pt x="40754" y="558"/>
                </a:lnTo>
                <a:lnTo>
                  <a:pt x="2336" y="23088"/>
                </a:lnTo>
                <a:lnTo>
                  <a:pt x="0" y="27203"/>
                </a:lnTo>
                <a:lnTo>
                  <a:pt x="0" y="74485"/>
                </a:lnTo>
                <a:lnTo>
                  <a:pt x="2336" y="78600"/>
                </a:lnTo>
                <a:lnTo>
                  <a:pt x="40754" y="101130"/>
                </a:lnTo>
                <a:lnTo>
                  <a:pt x="42875" y="101676"/>
                </a:lnTo>
                <a:lnTo>
                  <a:pt x="47117" y="101676"/>
                </a:lnTo>
                <a:lnTo>
                  <a:pt x="49237" y="101130"/>
                </a:lnTo>
                <a:lnTo>
                  <a:pt x="87655" y="78600"/>
                </a:lnTo>
                <a:lnTo>
                  <a:pt x="89992" y="74485"/>
                </a:lnTo>
                <a:lnTo>
                  <a:pt x="89992" y="27203"/>
                </a:lnTo>
                <a:lnTo>
                  <a:pt x="87655" y="23088"/>
                </a:lnTo>
                <a:lnTo>
                  <a:pt x="49237" y="558"/>
                </a:lnTo>
                <a:lnTo>
                  <a:pt x="47117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5226001" y="3505677"/>
            <a:ext cx="90170" cy="102235"/>
          </a:xfrm>
          <a:custGeom>
            <a:avLst/>
            <a:gdLst/>
            <a:ahLst/>
            <a:cxnLst/>
            <a:rect l="l" t="t" r="r" b="b"/>
            <a:pathLst>
              <a:path w="90170" h="102235">
                <a:moveTo>
                  <a:pt x="47117" y="0"/>
                </a:moveTo>
                <a:lnTo>
                  <a:pt x="42875" y="0"/>
                </a:lnTo>
                <a:lnTo>
                  <a:pt x="40754" y="558"/>
                </a:lnTo>
                <a:lnTo>
                  <a:pt x="2336" y="23088"/>
                </a:lnTo>
                <a:lnTo>
                  <a:pt x="0" y="27203"/>
                </a:lnTo>
                <a:lnTo>
                  <a:pt x="0" y="74485"/>
                </a:lnTo>
                <a:lnTo>
                  <a:pt x="2336" y="78600"/>
                </a:lnTo>
                <a:lnTo>
                  <a:pt x="40754" y="101130"/>
                </a:lnTo>
                <a:lnTo>
                  <a:pt x="42875" y="101676"/>
                </a:lnTo>
                <a:lnTo>
                  <a:pt x="47117" y="101676"/>
                </a:lnTo>
                <a:lnTo>
                  <a:pt x="49237" y="101130"/>
                </a:lnTo>
                <a:lnTo>
                  <a:pt x="87655" y="78600"/>
                </a:lnTo>
                <a:lnTo>
                  <a:pt x="89992" y="74485"/>
                </a:lnTo>
                <a:lnTo>
                  <a:pt x="89992" y="27203"/>
                </a:lnTo>
                <a:lnTo>
                  <a:pt x="87655" y="23088"/>
                </a:lnTo>
                <a:lnTo>
                  <a:pt x="49237" y="558"/>
                </a:lnTo>
                <a:lnTo>
                  <a:pt x="47117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5226001" y="4007477"/>
            <a:ext cx="90170" cy="102235"/>
          </a:xfrm>
          <a:custGeom>
            <a:avLst/>
            <a:gdLst/>
            <a:ahLst/>
            <a:cxnLst/>
            <a:rect l="l" t="t" r="r" b="b"/>
            <a:pathLst>
              <a:path w="90170" h="102235">
                <a:moveTo>
                  <a:pt x="47117" y="0"/>
                </a:moveTo>
                <a:lnTo>
                  <a:pt x="42875" y="0"/>
                </a:lnTo>
                <a:lnTo>
                  <a:pt x="40754" y="558"/>
                </a:lnTo>
                <a:lnTo>
                  <a:pt x="2336" y="23088"/>
                </a:lnTo>
                <a:lnTo>
                  <a:pt x="0" y="27203"/>
                </a:lnTo>
                <a:lnTo>
                  <a:pt x="0" y="74485"/>
                </a:lnTo>
                <a:lnTo>
                  <a:pt x="2336" y="78600"/>
                </a:lnTo>
                <a:lnTo>
                  <a:pt x="40754" y="101130"/>
                </a:lnTo>
                <a:lnTo>
                  <a:pt x="42875" y="101676"/>
                </a:lnTo>
                <a:lnTo>
                  <a:pt x="47117" y="101676"/>
                </a:lnTo>
                <a:lnTo>
                  <a:pt x="49237" y="101130"/>
                </a:lnTo>
                <a:lnTo>
                  <a:pt x="87655" y="78600"/>
                </a:lnTo>
                <a:lnTo>
                  <a:pt x="89992" y="74485"/>
                </a:lnTo>
                <a:lnTo>
                  <a:pt x="89992" y="27203"/>
                </a:lnTo>
                <a:lnTo>
                  <a:pt x="87655" y="23088"/>
                </a:lnTo>
                <a:lnTo>
                  <a:pt x="49237" y="558"/>
                </a:lnTo>
                <a:lnTo>
                  <a:pt x="47117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5226001" y="5042677"/>
            <a:ext cx="90170" cy="102235"/>
          </a:xfrm>
          <a:custGeom>
            <a:avLst/>
            <a:gdLst/>
            <a:ahLst/>
            <a:cxnLst/>
            <a:rect l="l" t="t" r="r" b="b"/>
            <a:pathLst>
              <a:path w="90170" h="102235">
                <a:moveTo>
                  <a:pt x="47117" y="0"/>
                </a:moveTo>
                <a:lnTo>
                  <a:pt x="42875" y="0"/>
                </a:lnTo>
                <a:lnTo>
                  <a:pt x="40754" y="558"/>
                </a:lnTo>
                <a:lnTo>
                  <a:pt x="2336" y="23088"/>
                </a:lnTo>
                <a:lnTo>
                  <a:pt x="0" y="27203"/>
                </a:lnTo>
                <a:lnTo>
                  <a:pt x="0" y="74485"/>
                </a:lnTo>
                <a:lnTo>
                  <a:pt x="2336" y="78600"/>
                </a:lnTo>
                <a:lnTo>
                  <a:pt x="40754" y="101130"/>
                </a:lnTo>
                <a:lnTo>
                  <a:pt x="42875" y="101676"/>
                </a:lnTo>
                <a:lnTo>
                  <a:pt x="47117" y="101676"/>
                </a:lnTo>
                <a:lnTo>
                  <a:pt x="49237" y="101130"/>
                </a:lnTo>
                <a:lnTo>
                  <a:pt x="87655" y="78600"/>
                </a:lnTo>
                <a:lnTo>
                  <a:pt x="89992" y="74485"/>
                </a:lnTo>
                <a:lnTo>
                  <a:pt x="89992" y="27203"/>
                </a:lnTo>
                <a:lnTo>
                  <a:pt x="87655" y="23088"/>
                </a:lnTo>
                <a:lnTo>
                  <a:pt x="49237" y="558"/>
                </a:lnTo>
                <a:lnTo>
                  <a:pt x="47117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5226001" y="5900078"/>
            <a:ext cx="90170" cy="102235"/>
          </a:xfrm>
          <a:custGeom>
            <a:avLst/>
            <a:gdLst/>
            <a:ahLst/>
            <a:cxnLst/>
            <a:rect l="l" t="t" r="r" b="b"/>
            <a:pathLst>
              <a:path w="90170" h="102235">
                <a:moveTo>
                  <a:pt x="47117" y="0"/>
                </a:moveTo>
                <a:lnTo>
                  <a:pt x="42875" y="0"/>
                </a:lnTo>
                <a:lnTo>
                  <a:pt x="40754" y="558"/>
                </a:lnTo>
                <a:lnTo>
                  <a:pt x="2336" y="23088"/>
                </a:lnTo>
                <a:lnTo>
                  <a:pt x="0" y="27203"/>
                </a:lnTo>
                <a:lnTo>
                  <a:pt x="0" y="74485"/>
                </a:lnTo>
                <a:lnTo>
                  <a:pt x="2336" y="78600"/>
                </a:lnTo>
                <a:lnTo>
                  <a:pt x="40754" y="101130"/>
                </a:lnTo>
                <a:lnTo>
                  <a:pt x="42875" y="101676"/>
                </a:lnTo>
                <a:lnTo>
                  <a:pt x="47117" y="101676"/>
                </a:lnTo>
                <a:lnTo>
                  <a:pt x="49237" y="101130"/>
                </a:lnTo>
                <a:lnTo>
                  <a:pt x="87655" y="78600"/>
                </a:lnTo>
                <a:lnTo>
                  <a:pt x="89992" y="74485"/>
                </a:lnTo>
                <a:lnTo>
                  <a:pt x="89992" y="27203"/>
                </a:lnTo>
                <a:lnTo>
                  <a:pt x="87655" y="23088"/>
                </a:lnTo>
                <a:lnTo>
                  <a:pt x="49237" y="558"/>
                </a:lnTo>
                <a:lnTo>
                  <a:pt x="47117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 txBox="1"/>
          <p:nvPr/>
        </p:nvSpPr>
        <p:spPr>
          <a:xfrm>
            <a:off x="5454632" y="1572722"/>
            <a:ext cx="4477385" cy="481965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180"/>
              </a:spcBef>
            </a:pP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Адаптация теплообменных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аппаратов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под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тяжелые условия 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эксплуатации при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низком качестве</a:t>
            </a:r>
            <a:r>
              <a:rPr sz="1200" b="0" spc="-85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теплоносителя</a:t>
            </a:r>
            <a:endParaRPr sz="1200" dirty="0">
              <a:latin typeface="Open Sans Light"/>
              <a:cs typeface="Open Sans Ligh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200" dirty="0">
              <a:latin typeface="Times New Roman"/>
              <a:cs typeface="Times New Roman"/>
            </a:endParaRPr>
          </a:p>
          <a:p>
            <a:pPr marL="12700" marR="6350" algn="just">
              <a:lnSpc>
                <a:spcPts val="1400"/>
              </a:lnSpc>
            </a:pP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Постоянное наличие всех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комплектующих,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нет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зависимости 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от</a:t>
            </a:r>
            <a:r>
              <a:rPr sz="1200" b="0" spc="-100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импорта</a:t>
            </a:r>
            <a:endParaRPr sz="1200" dirty="0">
              <a:latin typeface="Open Sans Light"/>
              <a:cs typeface="Open Sans Light"/>
            </a:endParaRPr>
          </a:p>
          <a:p>
            <a:pPr marL="12700" marR="1754505">
              <a:lnSpc>
                <a:spcPts val="3950"/>
              </a:lnSpc>
              <a:spcBef>
                <a:spcPts val="509"/>
              </a:spcBef>
            </a:pP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Срок изготовления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6-8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рабочих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дней  Возможность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расширенной</a:t>
            </a:r>
            <a:r>
              <a:rPr sz="1200" b="0" spc="-100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гарантии</a:t>
            </a:r>
            <a:endParaRPr sz="1200" dirty="0">
              <a:latin typeface="Open Sans Light"/>
              <a:cs typeface="Open Sans Ligh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ts val="1400"/>
              </a:lnSpc>
              <a:spcBef>
                <a:spcPts val="5"/>
              </a:spcBef>
            </a:pP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Обеспечение передачи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требуемого количества тепла от  одной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среды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к другой с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получением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необходимых конечных  температур с максимальной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интенсивностью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теплообмена в 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пределах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допустимых гидравлических</a:t>
            </a:r>
            <a:r>
              <a:rPr sz="1200" b="0" spc="-90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потерь</a:t>
            </a:r>
            <a:endParaRPr sz="1200" dirty="0">
              <a:latin typeface="Open Sans Light"/>
              <a:cs typeface="Open Sans Ligh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200" dirty="0">
              <a:latin typeface="Times New Roman"/>
              <a:cs typeface="Times New Roman"/>
            </a:endParaRPr>
          </a:p>
          <a:p>
            <a:pPr marL="12700" marR="5715" algn="just">
              <a:lnSpc>
                <a:spcPts val="1400"/>
              </a:lnSpc>
            </a:pP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Оптимальная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геометрия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теплообменных пластин, 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гарантирующая отсутствие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застойных зон, что снижает 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вероятность отложения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загрязнений, имеющихся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в</a:t>
            </a:r>
            <a:r>
              <a:rPr sz="1200" b="0" spc="-85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средах</a:t>
            </a:r>
            <a:endParaRPr sz="1200" dirty="0">
              <a:latin typeface="Open Sans Light"/>
              <a:cs typeface="Open Sans Ligh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200" dirty="0">
              <a:latin typeface="Times New Roman"/>
              <a:cs typeface="Times New Roman"/>
            </a:endParaRPr>
          </a:p>
          <a:p>
            <a:pPr marL="12700" marR="5715" algn="just">
              <a:lnSpc>
                <a:spcPts val="1400"/>
              </a:lnSpc>
              <a:spcBef>
                <a:spcPts val="5"/>
              </a:spcBef>
            </a:pP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Надежная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герметичность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системы каналов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с возможностью 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разборки рабочей части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аппарата для осмотра и очистки 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поверхностей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теплообмена от</a:t>
            </a:r>
            <a:r>
              <a:rPr sz="1200" b="0" spc="-90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загрязнений</a:t>
            </a:r>
            <a:endParaRPr sz="1200" dirty="0">
              <a:latin typeface="Open Sans Light"/>
              <a:cs typeface="Open Sans Ligh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20001" y="4891532"/>
            <a:ext cx="201930" cy="2668905"/>
          </a:xfrm>
          <a:custGeom>
            <a:avLst/>
            <a:gdLst/>
            <a:ahLst/>
            <a:cxnLst/>
            <a:rect l="l" t="t" r="r" b="b"/>
            <a:pathLst>
              <a:path w="201930" h="2668904">
                <a:moveTo>
                  <a:pt x="0" y="2668473"/>
                </a:moveTo>
                <a:lnTo>
                  <a:pt x="201752" y="2668473"/>
                </a:lnTo>
                <a:lnTo>
                  <a:pt x="201752" y="0"/>
                </a:lnTo>
                <a:lnTo>
                  <a:pt x="0" y="0"/>
                </a:lnTo>
                <a:lnTo>
                  <a:pt x="0" y="2668473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8855757" y="6771875"/>
            <a:ext cx="118110" cy="166370"/>
          </a:xfrm>
          <a:custGeom>
            <a:avLst/>
            <a:gdLst/>
            <a:ahLst/>
            <a:cxnLst/>
            <a:rect l="l" t="t" r="r" b="b"/>
            <a:pathLst>
              <a:path w="118109" h="166370">
                <a:moveTo>
                  <a:pt x="4000" y="0"/>
                </a:moveTo>
                <a:lnTo>
                  <a:pt x="0" y="2171"/>
                </a:lnTo>
                <a:lnTo>
                  <a:pt x="20" y="27317"/>
                </a:lnTo>
                <a:lnTo>
                  <a:pt x="1917" y="30835"/>
                </a:lnTo>
                <a:lnTo>
                  <a:pt x="45491" y="59296"/>
                </a:lnTo>
                <a:lnTo>
                  <a:pt x="45504" y="161594"/>
                </a:lnTo>
                <a:lnTo>
                  <a:pt x="47751" y="164426"/>
                </a:lnTo>
                <a:lnTo>
                  <a:pt x="53555" y="165760"/>
                </a:lnTo>
                <a:lnTo>
                  <a:pt x="56260" y="166065"/>
                </a:lnTo>
                <a:lnTo>
                  <a:pt x="61671" y="166065"/>
                </a:lnTo>
                <a:lnTo>
                  <a:pt x="64376" y="165760"/>
                </a:lnTo>
                <a:lnTo>
                  <a:pt x="70192" y="164426"/>
                </a:lnTo>
                <a:lnTo>
                  <a:pt x="72440" y="161594"/>
                </a:lnTo>
                <a:lnTo>
                  <a:pt x="72557" y="59296"/>
                </a:lnTo>
                <a:lnTo>
                  <a:pt x="110180" y="34671"/>
                </a:lnTo>
                <a:lnTo>
                  <a:pt x="57048" y="34671"/>
                </a:lnTo>
                <a:lnTo>
                  <a:pt x="4000" y="0"/>
                </a:lnTo>
                <a:close/>
              </a:path>
              <a:path w="118109" h="166370">
                <a:moveTo>
                  <a:pt x="113918" y="12"/>
                </a:moveTo>
                <a:lnTo>
                  <a:pt x="60883" y="34671"/>
                </a:lnTo>
                <a:lnTo>
                  <a:pt x="110180" y="34671"/>
                </a:lnTo>
                <a:lnTo>
                  <a:pt x="116001" y="30861"/>
                </a:lnTo>
                <a:lnTo>
                  <a:pt x="117919" y="27317"/>
                </a:lnTo>
                <a:lnTo>
                  <a:pt x="117896" y="2171"/>
                </a:lnTo>
                <a:lnTo>
                  <a:pt x="113918" y="12"/>
                </a:lnTo>
                <a:close/>
              </a:path>
            </a:pathLst>
          </a:custGeom>
          <a:solidFill>
            <a:srgbClr val="6F6F6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8802005" y="6688735"/>
            <a:ext cx="226060" cy="229870"/>
          </a:xfrm>
          <a:custGeom>
            <a:avLst/>
            <a:gdLst/>
            <a:ahLst/>
            <a:cxnLst/>
            <a:rect l="l" t="t" r="r" b="b"/>
            <a:pathLst>
              <a:path w="226059" h="229870">
                <a:moveTo>
                  <a:pt x="112720" y="0"/>
                </a:moveTo>
                <a:lnTo>
                  <a:pt x="17932" y="49171"/>
                </a:lnTo>
                <a:lnTo>
                  <a:pt x="0" y="80248"/>
                </a:lnTo>
                <a:lnTo>
                  <a:pt x="0" y="168983"/>
                </a:lnTo>
                <a:lnTo>
                  <a:pt x="69189" y="229650"/>
                </a:lnTo>
                <a:lnTo>
                  <a:pt x="72440" y="227771"/>
                </a:lnTo>
                <a:lnTo>
                  <a:pt x="72440" y="203654"/>
                </a:lnTo>
                <a:lnTo>
                  <a:pt x="69621" y="198777"/>
                </a:lnTo>
                <a:lnTo>
                  <a:pt x="28651" y="175117"/>
                </a:lnTo>
                <a:lnTo>
                  <a:pt x="26949" y="172170"/>
                </a:lnTo>
                <a:lnTo>
                  <a:pt x="26949" y="77060"/>
                </a:lnTo>
                <a:lnTo>
                  <a:pt x="28651" y="74101"/>
                </a:lnTo>
                <a:lnTo>
                  <a:pt x="109626" y="27352"/>
                </a:lnTo>
                <a:lnTo>
                  <a:pt x="111175" y="26946"/>
                </a:lnTo>
                <a:lnTo>
                  <a:pt x="169010" y="26946"/>
                </a:lnTo>
                <a:lnTo>
                  <a:pt x="130670" y="4810"/>
                </a:lnTo>
                <a:lnTo>
                  <a:pt x="121935" y="1202"/>
                </a:lnTo>
                <a:lnTo>
                  <a:pt x="112720" y="0"/>
                </a:lnTo>
                <a:close/>
              </a:path>
              <a:path w="226059" h="229870">
                <a:moveTo>
                  <a:pt x="169010" y="26946"/>
                </a:moveTo>
                <a:lnTo>
                  <a:pt x="114261" y="26946"/>
                </a:lnTo>
                <a:lnTo>
                  <a:pt x="115811" y="27352"/>
                </a:lnTo>
                <a:lnTo>
                  <a:pt x="196786" y="74101"/>
                </a:lnTo>
                <a:lnTo>
                  <a:pt x="198493" y="77060"/>
                </a:lnTo>
                <a:lnTo>
                  <a:pt x="198500" y="172170"/>
                </a:lnTo>
                <a:lnTo>
                  <a:pt x="196799" y="175117"/>
                </a:lnTo>
                <a:lnTo>
                  <a:pt x="155816" y="198777"/>
                </a:lnTo>
                <a:lnTo>
                  <a:pt x="153009" y="203654"/>
                </a:lnTo>
                <a:lnTo>
                  <a:pt x="153031" y="227771"/>
                </a:lnTo>
                <a:lnTo>
                  <a:pt x="156260" y="229638"/>
                </a:lnTo>
                <a:lnTo>
                  <a:pt x="207505" y="200059"/>
                </a:lnTo>
                <a:lnTo>
                  <a:pt x="214979" y="194300"/>
                </a:lnTo>
                <a:lnTo>
                  <a:pt x="220625" y="186917"/>
                </a:lnTo>
                <a:lnTo>
                  <a:pt x="224202" y="178330"/>
                </a:lnTo>
                <a:lnTo>
                  <a:pt x="225450" y="168983"/>
                </a:lnTo>
                <a:lnTo>
                  <a:pt x="225450" y="80248"/>
                </a:lnTo>
                <a:lnTo>
                  <a:pt x="224196" y="70888"/>
                </a:lnTo>
                <a:lnTo>
                  <a:pt x="220622" y="62309"/>
                </a:lnTo>
                <a:lnTo>
                  <a:pt x="214975" y="54925"/>
                </a:lnTo>
                <a:lnTo>
                  <a:pt x="207505" y="49171"/>
                </a:lnTo>
                <a:lnTo>
                  <a:pt x="169010" y="26946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9073094" y="6746300"/>
            <a:ext cx="880902" cy="1757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9377999" y="798356"/>
            <a:ext cx="1314450" cy="0"/>
          </a:xfrm>
          <a:custGeom>
            <a:avLst/>
            <a:gdLst/>
            <a:ahLst/>
            <a:cxnLst/>
            <a:rect l="l" t="t" r="r" b="b"/>
            <a:pathLst>
              <a:path w="1314450">
                <a:moveTo>
                  <a:pt x="0" y="0"/>
                </a:moveTo>
                <a:lnTo>
                  <a:pt x="131400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01708" y="810004"/>
            <a:ext cx="4758690" cy="6318250"/>
          </a:xfrm>
          <a:custGeom>
            <a:avLst/>
            <a:gdLst/>
            <a:ahLst/>
            <a:cxnLst/>
            <a:rect l="l" t="t" r="r" b="b"/>
            <a:pathLst>
              <a:path w="4758690" h="6318250">
                <a:moveTo>
                  <a:pt x="4605896" y="0"/>
                </a:moveTo>
                <a:lnTo>
                  <a:pt x="152400" y="0"/>
                </a:ln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6165596"/>
                </a:lnTo>
                <a:lnTo>
                  <a:pt x="7769" y="6213769"/>
                </a:lnTo>
                <a:lnTo>
                  <a:pt x="29405" y="6255604"/>
                </a:lnTo>
                <a:lnTo>
                  <a:pt x="62396" y="6288593"/>
                </a:lnTo>
                <a:lnTo>
                  <a:pt x="104231" y="6310227"/>
                </a:lnTo>
                <a:lnTo>
                  <a:pt x="152400" y="6317996"/>
                </a:lnTo>
                <a:lnTo>
                  <a:pt x="4605896" y="6317996"/>
                </a:lnTo>
                <a:lnTo>
                  <a:pt x="4654064" y="6310227"/>
                </a:lnTo>
                <a:lnTo>
                  <a:pt x="4695899" y="6288593"/>
                </a:lnTo>
                <a:lnTo>
                  <a:pt x="4728890" y="6255604"/>
                </a:lnTo>
                <a:lnTo>
                  <a:pt x="4750526" y="6213769"/>
                </a:lnTo>
                <a:lnTo>
                  <a:pt x="4758296" y="6165596"/>
                </a:lnTo>
                <a:lnTo>
                  <a:pt x="4758296" y="152400"/>
                </a:lnTo>
                <a:lnTo>
                  <a:pt x="4750526" y="104231"/>
                </a:lnTo>
                <a:lnTo>
                  <a:pt x="4728890" y="62396"/>
                </a:lnTo>
                <a:lnTo>
                  <a:pt x="4695899" y="29405"/>
                </a:lnTo>
                <a:lnTo>
                  <a:pt x="4654064" y="7769"/>
                </a:lnTo>
                <a:lnTo>
                  <a:pt x="4605896" y="0"/>
                </a:lnTo>
                <a:close/>
              </a:path>
            </a:pathLst>
          </a:custGeom>
          <a:solidFill>
            <a:srgbClr val="D0D0C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7299" y="632148"/>
            <a:ext cx="2648585" cy="68072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480"/>
              </a:spcBef>
            </a:pPr>
            <a:r>
              <a:rPr spc="-5" dirty="0"/>
              <a:t>Блочный</a:t>
            </a:r>
            <a:r>
              <a:rPr spc="-95" dirty="0"/>
              <a:t> </a:t>
            </a:r>
            <a:r>
              <a:rPr dirty="0"/>
              <a:t>тепловой  </a:t>
            </a:r>
            <a:r>
              <a:rPr spc="-5" dirty="0"/>
              <a:t>пункт</a:t>
            </a:r>
          </a:p>
        </p:txBody>
      </p:sp>
      <p:sp>
        <p:nvSpPr>
          <p:cNvPr id="4" name="object 4"/>
          <p:cNvSpPr/>
          <p:nvPr/>
        </p:nvSpPr>
        <p:spPr>
          <a:xfrm>
            <a:off x="6003980" y="1562468"/>
            <a:ext cx="90170" cy="102235"/>
          </a:xfrm>
          <a:custGeom>
            <a:avLst/>
            <a:gdLst/>
            <a:ahLst/>
            <a:cxnLst/>
            <a:rect l="l" t="t" r="r" b="b"/>
            <a:pathLst>
              <a:path w="90170" h="102235">
                <a:moveTo>
                  <a:pt x="47117" y="0"/>
                </a:moveTo>
                <a:lnTo>
                  <a:pt x="42875" y="0"/>
                </a:lnTo>
                <a:lnTo>
                  <a:pt x="40754" y="558"/>
                </a:lnTo>
                <a:lnTo>
                  <a:pt x="2336" y="23088"/>
                </a:lnTo>
                <a:lnTo>
                  <a:pt x="0" y="27203"/>
                </a:lnTo>
                <a:lnTo>
                  <a:pt x="0" y="74485"/>
                </a:lnTo>
                <a:lnTo>
                  <a:pt x="2336" y="78600"/>
                </a:lnTo>
                <a:lnTo>
                  <a:pt x="40754" y="101130"/>
                </a:lnTo>
                <a:lnTo>
                  <a:pt x="42875" y="101676"/>
                </a:lnTo>
                <a:lnTo>
                  <a:pt x="47117" y="101676"/>
                </a:lnTo>
                <a:lnTo>
                  <a:pt x="49237" y="101130"/>
                </a:lnTo>
                <a:lnTo>
                  <a:pt x="87655" y="78600"/>
                </a:lnTo>
                <a:lnTo>
                  <a:pt x="89992" y="74485"/>
                </a:lnTo>
                <a:lnTo>
                  <a:pt x="89992" y="27203"/>
                </a:lnTo>
                <a:lnTo>
                  <a:pt x="87655" y="23088"/>
                </a:lnTo>
                <a:lnTo>
                  <a:pt x="49237" y="558"/>
                </a:lnTo>
                <a:lnTo>
                  <a:pt x="47117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6003980" y="2206067"/>
            <a:ext cx="90170" cy="102235"/>
          </a:xfrm>
          <a:custGeom>
            <a:avLst/>
            <a:gdLst/>
            <a:ahLst/>
            <a:cxnLst/>
            <a:rect l="l" t="t" r="r" b="b"/>
            <a:pathLst>
              <a:path w="90170" h="102235">
                <a:moveTo>
                  <a:pt x="47117" y="0"/>
                </a:moveTo>
                <a:lnTo>
                  <a:pt x="42875" y="0"/>
                </a:lnTo>
                <a:lnTo>
                  <a:pt x="40754" y="558"/>
                </a:lnTo>
                <a:lnTo>
                  <a:pt x="2336" y="23088"/>
                </a:lnTo>
                <a:lnTo>
                  <a:pt x="0" y="27203"/>
                </a:lnTo>
                <a:lnTo>
                  <a:pt x="0" y="74485"/>
                </a:lnTo>
                <a:lnTo>
                  <a:pt x="2336" y="78600"/>
                </a:lnTo>
                <a:lnTo>
                  <a:pt x="40754" y="101130"/>
                </a:lnTo>
                <a:lnTo>
                  <a:pt x="42875" y="101676"/>
                </a:lnTo>
                <a:lnTo>
                  <a:pt x="47117" y="101676"/>
                </a:lnTo>
                <a:lnTo>
                  <a:pt x="49237" y="101130"/>
                </a:lnTo>
                <a:lnTo>
                  <a:pt x="87655" y="78600"/>
                </a:lnTo>
                <a:lnTo>
                  <a:pt x="89992" y="74485"/>
                </a:lnTo>
                <a:lnTo>
                  <a:pt x="89992" y="27203"/>
                </a:lnTo>
                <a:lnTo>
                  <a:pt x="87655" y="23088"/>
                </a:lnTo>
                <a:lnTo>
                  <a:pt x="49237" y="558"/>
                </a:lnTo>
                <a:lnTo>
                  <a:pt x="47117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6003980" y="3027467"/>
            <a:ext cx="90170" cy="102235"/>
          </a:xfrm>
          <a:custGeom>
            <a:avLst/>
            <a:gdLst/>
            <a:ahLst/>
            <a:cxnLst/>
            <a:rect l="l" t="t" r="r" b="b"/>
            <a:pathLst>
              <a:path w="90170" h="102235">
                <a:moveTo>
                  <a:pt x="47117" y="0"/>
                </a:moveTo>
                <a:lnTo>
                  <a:pt x="42875" y="0"/>
                </a:lnTo>
                <a:lnTo>
                  <a:pt x="40754" y="558"/>
                </a:lnTo>
                <a:lnTo>
                  <a:pt x="2336" y="23088"/>
                </a:lnTo>
                <a:lnTo>
                  <a:pt x="0" y="27203"/>
                </a:lnTo>
                <a:lnTo>
                  <a:pt x="0" y="74485"/>
                </a:lnTo>
                <a:lnTo>
                  <a:pt x="2336" y="78600"/>
                </a:lnTo>
                <a:lnTo>
                  <a:pt x="40754" y="101130"/>
                </a:lnTo>
                <a:lnTo>
                  <a:pt x="42875" y="101676"/>
                </a:lnTo>
                <a:lnTo>
                  <a:pt x="47117" y="101676"/>
                </a:lnTo>
                <a:lnTo>
                  <a:pt x="49237" y="101130"/>
                </a:lnTo>
                <a:lnTo>
                  <a:pt x="87655" y="78600"/>
                </a:lnTo>
                <a:lnTo>
                  <a:pt x="89992" y="74485"/>
                </a:lnTo>
                <a:lnTo>
                  <a:pt x="89992" y="27203"/>
                </a:lnTo>
                <a:lnTo>
                  <a:pt x="87655" y="23088"/>
                </a:lnTo>
                <a:lnTo>
                  <a:pt x="49237" y="558"/>
                </a:lnTo>
                <a:lnTo>
                  <a:pt x="47117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6003980" y="3671068"/>
            <a:ext cx="90170" cy="102235"/>
          </a:xfrm>
          <a:custGeom>
            <a:avLst/>
            <a:gdLst/>
            <a:ahLst/>
            <a:cxnLst/>
            <a:rect l="l" t="t" r="r" b="b"/>
            <a:pathLst>
              <a:path w="90170" h="102235">
                <a:moveTo>
                  <a:pt x="47117" y="0"/>
                </a:moveTo>
                <a:lnTo>
                  <a:pt x="42875" y="0"/>
                </a:lnTo>
                <a:lnTo>
                  <a:pt x="40754" y="558"/>
                </a:lnTo>
                <a:lnTo>
                  <a:pt x="2336" y="23088"/>
                </a:lnTo>
                <a:lnTo>
                  <a:pt x="0" y="27203"/>
                </a:lnTo>
                <a:lnTo>
                  <a:pt x="0" y="74485"/>
                </a:lnTo>
                <a:lnTo>
                  <a:pt x="2336" y="78600"/>
                </a:lnTo>
                <a:lnTo>
                  <a:pt x="40754" y="101130"/>
                </a:lnTo>
                <a:lnTo>
                  <a:pt x="42875" y="101676"/>
                </a:lnTo>
                <a:lnTo>
                  <a:pt x="47117" y="101676"/>
                </a:lnTo>
                <a:lnTo>
                  <a:pt x="49237" y="101130"/>
                </a:lnTo>
                <a:lnTo>
                  <a:pt x="87655" y="78600"/>
                </a:lnTo>
                <a:lnTo>
                  <a:pt x="89992" y="74485"/>
                </a:lnTo>
                <a:lnTo>
                  <a:pt x="89992" y="27203"/>
                </a:lnTo>
                <a:lnTo>
                  <a:pt x="87655" y="23088"/>
                </a:lnTo>
                <a:lnTo>
                  <a:pt x="49237" y="558"/>
                </a:lnTo>
                <a:lnTo>
                  <a:pt x="47117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6003980" y="4314667"/>
            <a:ext cx="90170" cy="102235"/>
          </a:xfrm>
          <a:custGeom>
            <a:avLst/>
            <a:gdLst/>
            <a:ahLst/>
            <a:cxnLst/>
            <a:rect l="l" t="t" r="r" b="b"/>
            <a:pathLst>
              <a:path w="90170" h="102235">
                <a:moveTo>
                  <a:pt x="47117" y="0"/>
                </a:moveTo>
                <a:lnTo>
                  <a:pt x="42875" y="0"/>
                </a:lnTo>
                <a:lnTo>
                  <a:pt x="40754" y="558"/>
                </a:lnTo>
                <a:lnTo>
                  <a:pt x="2336" y="23088"/>
                </a:lnTo>
                <a:lnTo>
                  <a:pt x="0" y="27203"/>
                </a:lnTo>
                <a:lnTo>
                  <a:pt x="0" y="74485"/>
                </a:lnTo>
                <a:lnTo>
                  <a:pt x="2336" y="78600"/>
                </a:lnTo>
                <a:lnTo>
                  <a:pt x="40754" y="101130"/>
                </a:lnTo>
                <a:lnTo>
                  <a:pt x="42875" y="101676"/>
                </a:lnTo>
                <a:lnTo>
                  <a:pt x="47117" y="101676"/>
                </a:lnTo>
                <a:lnTo>
                  <a:pt x="49237" y="101130"/>
                </a:lnTo>
                <a:lnTo>
                  <a:pt x="87655" y="78600"/>
                </a:lnTo>
                <a:lnTo>
                  <a:pt x="89992" y="74485"/>
                </a:lnTo>
                <a:lnTo>
                  <a:pt x="89992" y="27203"/>
                </a:lnTo>
                <a:lnTo>
                  <a:pt x="87655" y="23088"/>
                </a:lnTo>
                <a:lnTo>
                  <a:pt x="49237" y="558"/>
                </a:lnTo>
                <a:lnTo>
                  <a:pt x="47117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003980" y="4958267"/>
            <a:ext cx="90170" cy="102235"/>
          </a:xfrm>
          <a:custGeom>
            <a:avLst/>
            <a:gdLst/>
            <a:ahLst/>
            <a:cxnLst/>
            <a:rect l="l" t="t" r="r" b="b"/>
            <a:pathLst>
              <a:path w="90170" h="102235">
                <a:moveTo>
                  <a:pt x="47117" y="0"/>
                </a:moveTo>
                <a:lnTo>
                  <a:pt x="42875" y="0"/>
                </a:lnTo>
                <a:lnTo>
                  <a:pt x="40754" y="558"/>
                </a:lnTo>
                <a:lnTo>
                  <a:pt x="2336" y="23088"/>
                </a:lnTo>
                <a:lnTo>
                  <a:pt x="0" y="27203"/>
                </a:lnTo>
                <a:lnTo>
                  <a:pt x="0" y="74485"/>
                </a:lnTo>
                <a:lnTo>
                  <a:pt x="2336" y="78600"/>
                </a:lnTo>
                <a:lnTo>
                  <a:pt x="40754" y="101130"/>
                </a:lnTo>
                <a:lnTo>
                  <a:pt x="42875" y="101676"/>
                </a:lnTo>
                <a:lnTo>
                  <a:pt x="47117" y="101676"/>
                </a:lnTo>
                <a:lnTo>
                  <a:pt x="49237" y="101130"/>
                </a:lnTo>
                <a:lnTo>
                  <a:pt x="87655" y="78600"/>
                </a:lnTo>
                <a:lnTo>
                  <a:pt x="89992" y="74485"/>
                </a:lnTo>
                <a:lnTo>
                  <a:pt x="89992" y="27203"/>
                </a:lnTo>
                <a:lnTo>
                  <a:pt x="87655" y="23088"/>
                </a:lnTo>
                <a:lnTo>
                  <a:pt x="49237" y="558"/>
                </a:lnTo>
                <a:lnTo>
                  <a:pt x="47117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6003980" y="5601866"/>
            <a:ext cx="90170" cy="102235"/>
          </a:xfrm>
          <a:custGeom>
            <a:avLst/>
            <a:gdLst/>
            <a:ahLst/>
            <a:cxnLst/>
            <a:rect l="l" t="t" r="r" b="b"/>
            <a:pathLst>
              <a:path w="90170" h="102235">
                <a:moveTo>
                  <a:pt x="47117" y="0"/>
                </a:moveTo>
                <a:lnTo>
                  <a:pt x="42875" y="0"/>
                </a:lnTo>
                <a:lnTo>
                  <a:pt x="40754" y="558"/>
                </a:lnTo>
                <a:lnTo>
                  <a:pt x="2336" y="23088"/>
                </a:lnTo>
                <a:lnTo>
                  <a:pt x="0" y="27203"/>
                </a:lnTo>
                <a:lnTo>
                  <a:pt x="0" y="74485"/>
                </a:lnTo>
                <a:lnTo>
                  <a:pt x="2336" y="78600"/>
                </a:lnTo>
                <a:lnTo>
                  <a:pt x="40754" y="101130"/>
                </a:lnTo>
                <a:lnTo>
                  <a:pt x="42875" y="101676"/>
                </a:lnTo>
                <a:lnTo>
                  <a:pt x="47117" y="101676"/>
                </a:lnTo>
                <a:lnTo>
                  <a:pt x="49237" y="101130"/>
                </a:lnTo>
                <a:lnTo>
                  <a:pt x="87655" y="78600"/>
                </a:lnTo>
                <a:lnTo>
                  <a:pt x="89992" y="74485"/>
                </a:lnTo>
                <a:lnTo>
                  <a:pt x="89992" y="27203"/>
                </a:lnTo>
                <a:lnTo>
                  <a:pt x="87655" y="23088"/>
                </a:lnTo>
                <a:lnTo>
                  <a:pt x="49237" y="558"/>
                </a:lnTo>
                <a:lnTo>
                  <a:pt x="47117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6003980" y="6067667"/>
            <a:ext cx="90170" cy="102235"/>
          </a:xfrm>
          <a:custGeom>
            <a:avLst/>
            <a:gdLst/>
            <a:ahLst/>
            <a:cxnLst/>
            <a:rect l="l" t="t" r="r" b="b"/>
            <a:pathLst>
              <a:path w="90170" h="102235">
                <a:moveTo>
                  <a:pt x="47117" y="0"/>
                </a:moveTo>
                <a:lnTo>
                  <a:pt x="42875" y="0"/>
                </a:lnTo>
                <a:lnTo>
                  <a:pt x="40754" y="558"/>
                </a:lnTo>
                <a:lnTo>
                  <a:pt x="2336" y="23088"/>
                </a:lnTo>
                <a:lnTo>
                  <a:pt x="0" y="27203"/>
                </a:lnTo>
                <a:lnTo>
                  <a:pt x="0" y="74485"/>
                </a:lnTo>
                <a:lnTo>
                  <a:pt x="2336" y="78600"/>
                </a:lnTo>
                <a:lnTo>
                  <a:pt x="40754" y="101130"/>
                </a:lnTo>
                <a:lnTo>
                  <a:pt x="42875" y="101676"/>
                </a:lnTo>
                <a:lnTo>
                  <a:pt x="47117" y="101676"/>
                </a:lnTo>
                <a:lnTo>
                  <a:pt x="49237" y="101130"/>
                </a:lnTo>
                <a:lnTo>
                  <a:pt x="87655" y="78600"/>
                </a:lnTo>
                <a:lnTo>
                  <a:pt x="89992" y="74485"/>
                </a:lnTo>
                <a:lnTo>
                  <a:pt x="89992" y="27203"/>
                </a:lnTo>
                <a:lnTo>
                  <a:pt x="87655" y="23088"/>
                </a:lnTo>
                <a:lnTo>
                  <a:pt x="49237" y="558"/>
                </a:lnTo>
                <a:lnTo>
                  <a:pt x="47117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6232611" y="1490512"/>
            <a:ext cx="3491865" cy="506920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180"/>
              </a:spcBef>
            </a:pP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Заводское</a:t>
            </a:r>
            <a:r>
              <a:rPr sz="1200" b="0" spc="-120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изделие,</a:t>
            </a:r>
            <a:r>
              <a:rPr sz="1200" b="0" spc="-125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прошедшее</a:t>
            </a:r>
            <a:r>
              <a:rPr sz="1200" b="0" spc="-125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гидравлические 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испытания перед поставкой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на</a:t>
            </a:r>
            <a:r>
              <a:rPr sz="1200" b="0" spc="-70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объект</a:t>
            </a:r>
            <a:endParaRPr sz="1200" dirty="0">
              <a:latin typeface="Open Sans Light"/>
              <a:cs typeface="Open Sans Ligh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95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ts val="1400"/>
              </a:lnSpc>
            </a:pP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Все основное оборудование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(теплообменники,  регулирующая арматура, шкафы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управления) 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собственного</a:t>
            </a:r>
            <a:r>
              <a:rPr sz="1200" b="0" spc="-95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производства</a:t>
            </a:r>
            <a:endParaRPr sz="1200" dirty="0">
              <a:latin typeface="Open Sans Light"/>
              <a:cs typeface="Open Sans Ligh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50" dirty="0">
              <a:latin typeface="Times New Roman"/>
              <a:cs typeface="Times New Roman"/>
            </a:endParaRPr>
          </a:p>
          <a:p>
            <a:pPr marL="12700" marR="5715" algn="just">
              <a:lnSpc>
                <a:spcPts val="1400"/>
              </a:lnSpc>
              <a:spcBef>
                <a:spcPts val="5"/>
              </a:spcBef>
            </a:pP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Компактная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конструкция,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позволяющая 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уменьшить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площадь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теплового</a:t>
            </a:r>
            <a:r>
              <a:rPr sz="1200" b="0" spc="-90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пункта</a:t>
            </a:r>
            <a:endParaRPr sz="1200" dirty="0">
              <a:latin typeface="Open Sans Light"/>
              <a:cs typeface="Open Sans Ligh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95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ts val="1400"/>
              </a:lnSpc>
            </a:pP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Шкаф</a:t>
            </a:r>
            <a:r>
              <a:rPr sz="1200" b="0" spc="-145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управления</a:t>
            </a:r>
            <a:r>
              <a:rPr sz="1200" b="0" spc="-145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и</a:t>
            </a:r>
            <a:r>
              <a:rPr sz="1200" b="0" spc="-145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кабельная</a:t>
            </a:r>
            <a:r>
              <a:rPr sz="1200" b="0" spc="-145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продукция</a:t>
            </a:r>
            <a:r>
              <a:rPr sz="1200" b="0" spc="-145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входит  в комплект</a:t>
            </a:r>
            <a:r>
              <a:rPr sz="1200" b="0" spc="-100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поставки</a:t>
            </a:r>
            <a:endParaRPr sz="1200" dirty="0">
              <a:latin typeface="Open Sans Light"/>
              <a:cs typeface="Open Sans Ligh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5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ts val="1400"/>
              </a:lnSpc>
              <a:spcBef>
                <a:spcPts val="5"/>
              </a:spcBef>
            </a:pP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Гарантия на все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составляющие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теплового 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пункта</a:t>
            </a:r>
            <a:endParaRPr sz="1200" dirty="0">
              <a:latin typeface="Open Sans Light"/>
              <a:cs typeface="Open Sans Ligh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95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ts val="1400"/>
              </a:lnSpc>
            </a:pP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Сервисная поддержка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в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гарантийный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и 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постгарантийный</a:t>
            </a:r>
            <a:r>
              <a:rPr sz="1200" b="0" spc="-95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период</a:t>
            </a:r>
            <a:endParaRPr sz="1200" dirty="0">
              <a:latin typeface="Open Sans Light"/>
              <a:cs typeface="Open Sans Light"/>
            </a:endParaRPr>
          </a:p>
          <a:p>
            <a:pPr>
              <a:lnSpc>
                <a:spcPct val="100000"/>
              </a:lnSpc>
            </a:pPr>
            <a:endParaRPr sz="1900" dirty="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Быстрый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монтаж на</a:t>
            </a:r>
            <a:r>
              <a:rPr sz="1200" b="0" spc="-95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объекте</a:t>
            </a:r>
            <a:endParaRPr sz="1200" dirty="0">
              <a:latin typeface="Open Sans Light"/>
              <a:cs typeface="Open Sans Ligh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ts val="1400"/>
              </a:lnSpc>
            </a:pP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Модули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выполняются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на отдельных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рамах, 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возможна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поставка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укрупненных узлов на 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составной</a:t>
            </a:r>
            <a:r>
              <a:rPr sz="1200" b="0" spc="-95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раме</a:t>
            </a:r>
            <a:endParaRPr sz="1200" dirty="0">
              <a:latin typeface="Open Sans Light"/>
              <a:cs typeface="Open Sans Ligh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1312443"/>
            <a:ext cx="5901156" cy="48651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9509238" y="12"/>
            <a:ext cx="201930" cy="1224280"/>
          </a:xfrm>
          <a:custGeom>
            <a:avLst/>
            <a:gdLst/>
            <a:ahLst/>
            <a:cxnLst/>
            <a:rect l="l" t="t" r="r" b="b"/>
            <a:pathLst>
              <a:path w="201929" h="1224280">
                <a:moveTo>
                  <a:pt x="0" y="1223987"/>
                </a:moveTo>
                <a:lnTo>
                  <a:pt x="201752" y="1223987"/>
                </a:lnTo>
                <a:lnTo>
                  <a:pt x="201752" y="0"/>
                </a:lnTo>
                <a:lnTo>
                  <a:pt x="0" y="0"/>
                </a:lnTo>
                <a:lnTo>
                  <a:pt x="0" y="1223987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0" y="6319710"/>
            <a:ext cx="3060065" cy="201930"/>
          </a:xfrm>
          <a:custGeom>
            <a:avLst/>
            <a:gdLst/>
            <a:ahLst/>
            <a:cxnLst/>
            <a:rect l="l" t="t" r="r" b="b"/>
            <a:pathLst>
              <a:path w="3060065" h="201929">
                <a:moveTo>
                  <a:pt x="0" y="201752"/>
                </a:moveTo>
                <a:lnTo>
                  <a:pt x="3060001" y="201752"/>
                </a:lnTo>
                <a:lnTo>
                  <a:pt x="3060001" y="0"/>
                </a:lnTo>
                <a:lnTo>
                  <a:pt x="0" y="0"/>
                </a:lnTo>
                <a:lnTo>
                  <a:pt x="0" y="201752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6012974" y="6756001"/>
            <a:ext cx="0" cy="804545"/>
          </a:xfrm>
          <a:custGeom>
            <a:avLst/>
            <a:gdLst/>
            <a:ahLst/>
            <a:cxnLst/>
            <a:rect l="l" t="t" r="r" b="b"/>
            <a:pathLst>
              <a:path h="804545">
                <a:moveTo>
                  <a:pt x="0" y="0"/>
                </a:moveTo>
                <a:lnTo>
                  <a:pt x="0" y="80400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387578" y="684415"/>
            <a:ext cx="5377180" cy="6474460"/>
          </a:xfrm>
          <a:custGeom>
            <a:avLst/>
            <a:gdLst/>
            <a:ahLst/>
            <a:cxnLst/>
            <a:rect l="l" t="t" r="r" b="b"/>
            <a:pathLst>
              <a:path w="5377180" h="6474459">
                <a:moveTo>
                  <a:pt x="0" y="0"/>
                </a:moveTo>
                <a:lnTo>
                  <a:pt x="5376672" y="0"/>
                </a:lnTo>
                <a:lnTo>
                  <a:pt x="5376672" y="6473952"/>
                </a:lnTo>
                <a:lnTo>
                  <a:pt x="0" y="64739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573950" y="728833"/>
            <a:ext cx="5004435" cy="6102350"/>
          </a:xfrm>
          <a:custGeom>
            <a:avLst/>
            <a:gdLst/>
            <a:ahLst/>
            <a:cxnLst/>
            <a:rect l="l" t="t" r="r" b="b"/>
            <a:pathLst>
              <a:path w="5004435" h="6102350">
                <a:moveTo>
                  <a:pt x="4859997" y="0"/>
                </a:moveTo>
                <a:lnTo>
                  <a:pt x="144005" y="0"/>
                </a:lnTo>
                <a:lnTo>
                  <a:pt x="98485" y="7340"/>
                </a:lnTo>
                <a:lnTo>
                  <a:pt x="58954" y="27781"/>
                </a:lnTo>
                <a:lnTo>
                  <a:pt x="27782" y="58951"/>
                </a:lnTo>
                <a:lnTo>
                  <a:pt x="7340" y="98478"/>
                </a:lnTo>
                <a:lnTo>
                  <a:pt x="0" y="143992"/>
                </a:lnTo>
                <a:lnTo>
                  <a:pt x="0" y="5958344"/>
                </a:lnTo>
                <a:lnTo>
                  <a:pt x="7340" y="6003859"/>
                </a:lnTo>
                <a:lnTo>
                  <a:pt x="27782" y="6043390"/>
                </a:lnTo>
                <a:lnTo>
                  <a:pt x="58954" y="6074564"/>
                </a:lnTo>
                <a:lnTo>
                  <a:pt x="98485" y="6095008"/>
                </a:lnTo>
                <a:lnTo>
                  <a:pt x="144005" y="6102349"/>
                </a:lnTo>
                <a:lnTo>
                  <a:pt x="4859997" y="6102349"/>
                </a:lnTo>
                <a:lnTo>
                  <a:pt x="4905512" y="6095008"/>
                </a:lnTo>
                <a:lnTo>
                  <a:pt x="4945043" y="6074564"/>
                </a:lnTo>
                <a:lnTo>
                  <a:pt x="4976217" y="6043390"/>
                </a:lnTo>
                <a:lnTo>
                  <a:pt x="4996661" y="6003859"/>
                </a:lnTo>
                <a:lnTo>
                  <a:pt x="5004003" y="5958344"/>
                </a:lnTo>
                <a:lnTo>
                  <a:pt x="5004003" y="143992"/>
                </a:lnTo>
                <a:lnTo>
                  <a:pt x="4996661" y="98478"/>
                </a:lnTo>
                <a:lnTo>
                  <a:pt x="4976217" y="58951"/>
                </a:lnTo>
                <a:lnTo>
                  <a:pt x="4945043" y="27781"/>
                </a:lnTo>
                <a:lnTo>
                  <a:pt x="4905512" y="7340"/>
                </a:lnTo>
                <a:lnTo>
                  <a:pt x="485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040836" y="1917977"/>
            <a:ext cx="398145" cy="529590"/>
          </a:xfrm>
          <a:custGeom>
            <a:avLst/>
            <a:gdLst/>
            <a:ahLst/>
            <a:cxnLst/>
            <a:rect l="l" t="t" r="r" b="b"/>
            <a:pathLst>
              <a:path w="398144" h="529589">
                <a:moveTo>
                  <a:pt x="15698" y="0"/>
                </a:moveTo>
                <a:lnTo>
                  <a:pt x="8026" y="1782"/>
                </a:lnTo>
                <a:lnTo>
                  <a:pt x="2268" y="6925"/>
                </a:lnTo>
                <a:lnTo>
                  <a:pt x="0" y="14617"/>
                </a:lnTo>
                <a:lnTo>
                  <a:pt x="16" y="71551"/>
                </a:lnTo>
                <a:lnTo>
                  <a:pt x="153466" y="186461"/>
                </a:lnTo>
                <a:lnTo>
                  <a:pt x="153466" y="352806"/>
                </a:lnTo>
                <a:lnTo>
                  <a:pt x="153492" y="504558"/>
                </a:lnTo>
                <a:lnTo>
                  <a:pt x="185272" y="528653"/>
                </a:lnTo>
                <a:lnTo>
                  <a:pt x="198932" y="529386"/>
                </a:lnTo>
                <a:lnTo>
                  <a:pt x="205763" y="529203"/>
                </a:lnTo>
                <a:lnTo>
                  <a:pt x="243021" y="512056"/>
                </a:lnTo>
                <a:lnTo>
                  <a:pt x="244373" y="504558"/>
                </a:lnTo>
                <a:lnTo>
                  <a:pt x="244373" y="186740"/>
                </a:lnTo>
                <a:lnTo>
                  <a:pt x="374242" y="105819"/>
                </a:lnTo>
                <a:lnTo>
                  <a:pt x="198921" y="105819"/>
                </a:lnTo>
                <a:lnTo>
                  <a:pt x="190405" y="104650"/>
                </a:lnTo>
                <a:lnTo>
                  <a:pt x="182435" y="101142"/>
                </a:lnTo>
                <a:lnTo>
                  <a:pt x="23710" y="2387"/>
                </a:lnTo>
                <a:lnTo>
                  <a:pt x="15698" y="0"/>
                </a:lnTo>
                <a:close/>
              </a:path>
              <a:path w="398144" h="529589">
                <a:moveTo>
                  <a:pt x="382091" y="36"/>
                </a:moveTo>
                <a:lnTo>
                  <a:pt x="374078" y="2438"/>
                </a:lnTo>
                <a:lnTo>
                  <a:pt x="215417" y="101142"/>
                </a:lnTo>
                <a:lnTo>
                  <a:pt x="207440" y="104650"/>
                </a:lnTo>
                <a:lnTo>
                  <a:pt x="198921" y="105819"/>
                </a:lnTo>
                <a:lnTo>
                  <a:pt x="374242" y="105819"/>
                </a:lnTo>
                <a:lnTo>
                  <a:pt x="397789" y="71551"/>
                </a:lnTo>
                <a:lnTo>
                  <a:pt x="397778" y="14617"/>
                </a:lnTo>
                <a:lnTo>
                  <a:pt x="395520" y="6957"/>
                </a:lnTo>
                <a:lnTo>
                  <a:pt x="389763" y="1813"/>
                </a:lnTo>
                <a:lnTo>
                  <a:pt x="382091" y="36"/>
                </a:lnTo>
                <a:close/>
              </a:path>
            </a:pathLst>
          </a:custGeom>
          <a:solidFill>
            <a:srgbClr val="92929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859495" y="1647004"/>
            <a:ext cx="760730" cy="734695"/>
          </a:xfrm>
          <a:custGeom>
            <a:avLst/>
            <a:gdLst/>
            <a:ahLst/>
            <a:cxnLst/>
            <a:rect l="l" t="t" r="r" b="b"/>
            <a:pathLst>
              <a:path w="760730" h="734694">
                <a:moveTo>
                  <a:pt x="380266" y="0"/>
                </a:moveTo>
                <a:lnTo>
                  <a:pt x="319747" y="15449"/>
                </a:lnTo>
                <a:lnTo>
                  <a:pt x="60528" y="157918"/>
                </a:lnTo>
                <a:lnTo>
                  <a:pt x="16207" y="200128"/>
                </a:lnTo>
                <a:lnTo>
                  <a:pt x="0" y="257714"/>
                </a:lnTo>
                <a:lnTo>
                  <a:pt x="0" y="542690"/>
                </a:lnTo>
                <a:lnTo>
                  <a:pt x="16219" y="600309"/>
                </a:lnTo>
                <a:lnTo>
                  <a:pt x="60528" y="642499"/>
                </a:lnTo>
                <a:lnTo>
                  <a:pt x="224637" y="732707"/>
                </a:lnTo>
                <a:lnTo>
                  <a:pt x="231430" y="734404"/>
                </a:lnTo>
                <a:lnTo>
                  <a:pt x="237807" y="732707"/>
                </a:lnTo>
                <a:lnTo>
                  <a:pt x="244382" y="671010"/>
                </a:lnTo>
                <a:lnTo>
                  <a:pt x="219443" y="629913"/>
                </a:lnTo>
                <a:lnTo>
                  <a:pt x="105934" y="567531"/>
                </a:lnTo>
                <a:lnTo>
                  <a:pt x="99676" y="562926"/>
                </a:lnTo>
                <a:lnTo>
                  <a:pt x="94946" y="557029"/>
                </a:lnTo>
                <a:lnTo>
                  <a:pt x="91959" y="550173"/>
                </a:lnTo>
                <a:lnTo>
                  <a:pt x="90919" y="542690"/>
                </a:lnTo>
                <a:lnTo>
                  <a:pt x="90919" y="257714"/>
                </a:lnTo>
                <a:lnTo>
                  <a:pt x="369849" y="87839"/>
                </a:lnTo>
                <a:lnTo>
                  <a:pt x="570193" y="86569"/>
                </a:lnTo>
                <a:lnTo>
                  <a:pt x="440804" y="15449"/>
                </a:lnTo>
                <a:lnTo>
                  <a:pt x="411348" y="3862"/>
                </a:lnTo>
                <a:lnTo>
                  <a:pt x="380266" y="0"/>
                </a:lnTo>
                <a:close/>
              </a:path>
              <a:path w="760730" h="734694">
                <a:moveTo>
                  <a:pt x="570193" y="86569"/>
                </a:moveTo>
                <a:lnTo>
                  <a:pt x="385457" y="86569"/>
                </a:lnTo>
                <a:lnTo>
                  <a:pt x="390702" y="87839"/>
                </a:lnTo>
                <a:lnTo>
                  <a:pt x="654558" y="232886"/>
                </a:lnTo>
                <a:lnTo>
                  <a:pt x="669620" y="542690"/>
                </a:lnTo>
                <a:lnTo>
                  <a:pt x="668577" y="550174"/>
                </a:lnTo>
                <a:lnTo>
                  <a:pt x="665582" y="557033"/>
                </a:lnTo>
                <a:lnTo>
                  <a:pt x="660829" y="562937"/>
                </a:lnTo>
                <a:lnTo>
                  <a:pt x="654511" y="567556"/>
                </a:lnTo>
                <a:lnTo>
                  <a:pt x="541083" y="629913"/>
                </a:lnTo>
                <a:lnTo>
                  <a:pt x="530683" y="637530"/>
                </a:lnTo>
                <a:lnTo>
                  <a:pt x="522835" y="647288"/>
                </a:lnTo>
                <a:lnTo>
                  <a:pt x="517879" y="658640"/>
                </a:lnTo>
                <a:lnTo>
                  <a:pt x="516153" y="671010"/>
                </a:lnTo>
                <a:lnTo>
                  <a:pt x="516160" y="721848"/>
                </a:lnTo>
                <a:lnTo>
                  <a:pt x="518004" y="728270"/>
                </a:lnTo>
                <a:lnTo>
                  <a:pt x="522735" y="732682"/>
                </a:lnTo>
                <a:lnTo>
                  <a:pt x="529108" y="734378"/>
                </a:lnTo>
                <a:lnTo>
                  <a:pt x="535889" y="732682"/>
                </a:lnTo>
                <a:lnTo>
                  <a:pt x="699998" y="642499"/>
                </a:lnTo>
                <a:lnTo>
                  <a:pt x="744264" y="600295"/>
                </a:lnTo>
                <a:lnTo>
                  <a:pt x="760526" y="542690"/>
                </a:lnTo>
                <a:lnTo>
                  <a:pt x="760523" y="257714"/>
                </a:lnTo>
                <a:lnTo>
                  <a:pt x="756319" y="227707"/>
                </a:lnTo>
                <a:lnTo>
                  <a:pt x="744242" y="200101"/>
                </a:lnTo>
                <a:lnTo>
                  <a:pt x="725208" y="176399"/>
                </a:lnTo>
                <a:lnTo>
                  <a:pt x="699998" y="157918"/>
                </a:lnTo>
                <a:lnTo>
                  <a:pt x="570193" y="86569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811348" y="1743302"/>
            <a:ext cx="3118485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0" dirty="0">
                <a:solidFill>
                  <a:srgbClr val="575656"/>
                </a:solidFill>
                <a:latin typeface="Open Sans"/>
                <a:cs typeface="Open Sans"/>
              </a:rPr>
              <a:t>О</a:t>
            </a:r>
            <a:r>
              <a:rPr sz="3500" b="0" spc="-100" dirty="0">
                <a:solidFill>
                  <a:srgbClr val="575656"/>
                </a:solidFill>
                <a:latin typeface="Open Sans"/>
                <a:cs typeface="Open Sans"/>
              </a:rPr>
              <a:t> </a:t>
            </a:r>
            <a:r>
              <a:rPr sz="3500" b="0" dirty="0">
                <a:solidFill>
                  <a:srgbClr val="575656"/>
                </a:solidFill>
                <a:latin typeface="Open Sans"/>
                <a:cs typeface="Open Sans"/>
              </a:rPr>
              <a:t>КОМПАНИИ</a:t>
            </a:r>
            <a:endParaRPr sz="3500" dirty="0">
              <a:latin typeface="Open Sans"/>
              <a:cs typeface="Open San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1282" y="2776669"/>
            <a:ext cx="4081145" cy="288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100"/>
              </a:lnSpc>
              <a:spcBef>
                <a:spcPts val="100"/>
              </a:spcBef>
            </a:pP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Более </a:t>
            </a:r>
            <a:r>
              <a:rPr sz="1200" b="1" dirty="0">
                <a:solidFill>
                  <a:srgbClr val="6F6F6E"/>
                </a:solidFill>
                <a:latin typeface="Open Sans Light"/>
                <a:cs typeface="Open Sans Light"/>
              </a:rPr>
              <a:t>2</a:t>
            </a:r>
            <a:r>
              <a:rPr lang="ru-RU" sz="1200" b="1" dirty="0">
                <a:solidFill>
                  <a:srgbClr val="6F6F6E"/>
                </a:solidFill>
                <a:latin typeface="Open Sans Light"/>
                <a:cs typeface="Open Sans Light"/>
              </a:rPr>
              <a:t>8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 лет Группа компаний “Теплосила” доказывает, 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что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для крепкой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команды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с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истинными ценностями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нет  ничего</a:t>
            </a:r>
            <a:r>
              <a:rPr sz="1200" b="0" spc="-100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невозможного.</a:t>
            </a:r>
            <a:endParaRPr sz="1200" dirty="0">
              <a:latin typeface="Open Sans Light"/>
              <a:cs typeface="Open Sans Light"/>
            </a:endParaRPr>
          </a:p>
          <a:p>
            <a:pPr marL="12700" marR="5715" algn="just">
              <a:lnSpc>
                <a:spcPct val="111100"/>
              </a:lnSpc>
              <a:spcBef>
                <a:spcPts val="565"/>
              </a:spcBef>
            </a:pP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Мы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растем, развиваемся, расширяем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географию 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продаж,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но основополагающим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принципом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остается  добропорядочность и уважение к нашим</a:t>
            </a:r>
            <a:r>
              <a:rPr sz="1200" b="0" spc="-100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клиентам.</a:t>
            </a:r>
            <a:endParaRPr sz="1200" dirty="0">
              <a:latin typeface="Open Sans Light"/>
              <a:cs typeface="Open Sans Light"/>
            </a:endParaRPr>
          </a:p>
          <a:p>
            <a:pPr marL="12700" marR="6350" algn="just">
              <a:lnSpc>
                <a:spcPct val="111100"/>
              </a:lnSpc>
              <a:spcBef>
                <a:spcPts val="565"/>
              </a:spcBef>
            </a:pP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Более </a:t>
            </a:r>
            <a:r>
              <a:rPr sz="1200" b="1" dirty="0">
                <a:solidFill>
                  <a:srgbClr val="6F6F6E"/>
                </a:solidFill>
                <a:latin typeface="Open Sans Light"/>
                <a:cs typeface="Open Sans Light"/>
              </a:rPr>
              <a:t>93%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 крупнейших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застройщиков Беларуси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– наши  клиенты. </a:t>
            </a:r>
            <a:r>
              <a:rPr sz="1200" b="1" dirty="0">
                <a:solidFill>
                  <a:srgbClr val="6F6F6E"/>
                </a:solidFill>
                <a:latin typeface="Open Sans Light"/>
                <a:cs typeface="Open Sans Light"/>
              </a:rPr>
              <a:t>225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белорусских проектных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организаций и 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более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300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из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других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стран закладывают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оборудование  ГК</a:t>
            </a:r>
            <a:r>
              <a:rPr sz="1200" b="0" spc="-100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«Теплосила».</a:t>
            </a:r>
            <a:endParaRPr sz="1200" dirty="0">
              <a:latin typeface="Open Sans Light"/>
              <a:cs typeface="Open Sans Light"/>
            </a:endParaRPr>
          </a:p>
          <a:p>
            <a:pPr marL="12700" marR="5080" algn="just">
              <a:lnSpc>
                <a:spcPct val="111100"/>
              </a:lnSpc>
              <a:spcBef>
                <a:spcPts val="565"/>
              </a:spcBef>
            </a:pP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Для</a:t>
            </a:r>
            <a:r>
              <a:rPr sz="1200" b="0" spc="-100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нас</a:t>
            </a:r>
            <a:r>
              <a:rPr sz="1200" b="0" spc="-100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важно</a:t>
            </a:r>
            <a:r>
              <a:rPr sz="1200" b="0" spc="-100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быть</a:t>
            </a:r>
            <a:r>
              <a:rPr sz="1200" b="0" spc="-100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стабильным</a:t>
            </a:r>
            <a:r>
              <a:rPr sz="1200" b="0" spc="-100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и</a:t>
            </a:r>
            <a:r>
              <a:rPr sz="1200" b="0" spc="-100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надежным</a:t>
            </a:r>
            <a:r>
              <a:rPr sz="1200" b="0" spc="-100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партнером,  </a:t>
            </a:r>
            <a:r>
              <a:rPr sz="1200" b="0" dirty="0">
                <a:solidFill>
                  <a:srgbClr val="6F6F6E"/>
                </a:solidFill>
                <a:latin typeface="Open Sans Light"/>
                <a:cs typeface="Open Sans Light"/>
              </a:rPr>
              <a:t>который готов обеспечить тепло и комфорт для  конечного</a:t>
            </a:r>
            <a:r>
              <a:rPr sz="1200" b="0" spc="-100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0" spc="-5" dirty="0">
                <a:solidFill>
                  <a:srgbClr val="6F6F6E"/>
                </a:solidFill>
                <a:latin typeface="Open Sans Light"/>
                <a:cs typeface="Open Sans Light"/>
              </a:rPr>
              <a:t>потребителя.</a:t>
            </a:r>
            <a:endParaRPr sz="1200" dirty="0">
              <a:latin typeface="Open Sans Light"/>
              <a:cs typeface="Open Sans Ligh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743005" y="6405613"/>
            <a:ext cx="132080" cy="1154430"/>
          </a:xfrm>
          <a:custGeom>
            <a:avLst/>
            <a:gdLst/>
            <a:ahLst/>
            <a:cxnLst/>
            <a:rect l="l" t="t" r="r" b="b"/>
            <a:pathLst>
              <a:path w="132079" h="1154429">
                <a:moveTo>
                  <a:pt x="0" y="1154391"/>
                </a:moveTo>
                <a:lnTo>
                  <a:pt x="131991" y="1154391"/>
                </a:lnTo>
                <a:lnTo>
                  <a:pt x="131991" y="0"/>
                </a:lnTo>
                <a:lnTo>
                  <a:pt x="0" y="0"/>
                </a:lnTo>
                <a:lnTo>
                  <a:pt x="0" y="1154391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863980" y="12"/>
            <a:ext cx="132080" cy="891540"/>
          </a:xfrm>
          <a:custGeom>
            <a:avLst/>
            <a:gdLst/>
            <a:ahLst/>
            <a:cxnLst/>
            <a:rect l="l" t="t" r="r" b="b"/>
            <a:pathLst>
              <a:path w="132080" h="891540">
                <a:moveTo>
                  <a:pt x="0" y="890993"/>
                </a:moveTo>
                <a:lnTo>
                  <a:pt x="132003" y="890993"/>
                </a:lnTo>
                <a:lnTo>
                  <a:pt x="132003" y="0"/>
                </a:lnTo>
                <a:lnTo>
                  <a:pt x="0" y="0"/>
                </a:lnTo>
                <a:lnTo>
                  <a:pt x="0" y="890993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863982" y="6435955"/>
            <a:ext cx="1128395" cy="0"/>
          </a:xfrm>
          <a:custGeom>
            <a:avLst/>
            <a:gdLst/>
            <a:ahLst/>
            <a:cxnLst/>
            <a:rect l="l" t="t" r="r" b="b"/>
            <a:pathLst>
              <a:path w="1128395">
                <a:moveTo>
                  <a:pt x="0" y="0"/>
                </a:moveTo>
                <a:lnTo>
                  <a:pt x="112800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6807" y="929256"/>
            <a:ext cx="10705617" cy="66375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079421" y="4176007"/>
            <a:ext cx="613410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50" b="0" spc="0" dirty="0">
                <a:solidFill>
                  <a:srgbClr val="EA5B24"/>
                </a:solidFill>
                <a:latin typeface="Open Sans Light"/>
                <a:cs typeface="Open Sans Light"/>
              </a:rPr>
              <a:t>Беларусь</a:t>
            </a:r>
            <a:endParaRPr sz="1050" dirty="0">
              <a:latin typeface="Open Sans Light"/>
              <a:cs typeface="Open Sans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15812" y="4555707"/>
            <a:ext cx="337185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50" b="0" spc="5" dirty="0">
                <a:solidFill>
                  <a:srgbClr val="EA5B24"/>
                </a:solidFill>
                <a:latin typeface="Open Sans Light"/>
                <a:cs typeface="Open Sans Light"/>
              </a:rPr>
              <a:t>Киев</a:t>
            </a:r>
            <a:endParaRPr sz="1050" dirty="0">
              <a:latin typeface="Open Sans Light"/>
              <a:cs typeface="Open Sans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39732" y="3602098"/>
            <a:ext cx="706755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50" b="0" spc="5" dirty="0">
                <a:solidFill>
                  <a:srgbClr val="EA5B24"/>
                </a:solidFill>
                <a:latin typeface="Open Sans Light"/>
                <a:cs typeface="Open Sans Light"/>
              </a:rPr>
              <a:t>Ярославль</a:t>
            </a:r>
            <a:endParaRPr sz="1050" dirty="0">
              <a:latin typeface="Open Sans Light"/>
              <a:cs typeface="Open Sans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48907" y="3297302"/>
            <a:ext cx="896619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50" b="0" spc="5" dirty="0">
                <a:solidFill>
                  <a:srgbClr val="EA5B24"/>
                </a:solidFill>
                <a:latin typeface="Open Sans Light"/>
                <a:cs typeface="Open Sans Light"/>
              </a:rPr>
              <a:t>Екатеринбург</a:t>
            </a:r>
            <a:endParaRPr sz="1050" dirty="0">
              <a:latin typeface="Open Sans Light"/>
              <a:cs typeface="Open Sans 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88058" y="3762803"/>
            <a:ext cx="684530" cy="4298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67335">
              <a:lnSpc>
                <a:spcPct val="126200"/>
              </a:lnSpc>
              <a:spcBef>
                <a:spcPts val="95"/>
              </a:spcBef>
            </a:pPr>
            <a:r>
              <a:rPr sz="1050" b="0" spc="0" dirty="0">
                <a:solidFill>
                  <a:srgbClr val="EA5B24"/>
                </a:solidFill>
                <a:latin typeface="Open Sans Light"/>
                <a:cs typeface="Open Sans Light"/>
              </a:rPr>
              <a:t>Химки  </a:t>
            </a:r>
            <a:r>
              <a:rPr sz="1050" b="0" spc="5" dirty="0">
                <a:solidFill>
                  <a:srgbClr val="EA5B24"/>
                </a:solidFill>
                <a:latin typeface="Open Sans Light"/>
                <a:cs typeface="Open Sans Light"/>
              </a:rPr>
              <a:t>Москва</a:t>
            </a:r>
            <a:endParaRPr sz="1050" dirty="0">
              <a:latin typeface="Open Sans Light"/>
              <a:cs typeface="Open Sans 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36736" y="4713689"/>
            <a:ext cx="1092200" cy="4864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6675">
              <a:lnSpc>
                <a:spcPct val="144000"/>
              </a:lnSpc>
              <a:spcBef>
                <a:spcPts val="95"/>
              </a:spcBef>
            </a:pPr>
            <a:r>
              <a:rPr sz="1050" b="0" spc="5" dirty="0">
                <a:solidFill>
                  <a:srgbClr val="EA5B24"/>
                </a:solidFill>
                <a:latin typeface="Open Sans Light"/>
                <a:cs typeface="Open Sans Light"/>
              </a:rPr>
              <a:t>Ростов-на-Дону  Краснодар</a:t>
            </a:r>
            <a:endParaRPr sz="1050" dirty="0">
              <a:latin typeface="Open Sans Light"/>
              <a:cs typeface="Open Sans 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42162" y="3348238"/>
            <a:ext cx="1099820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50" b="0" spc="0" dirty="0">
                <a:solidFill>
                  <a:srgbClr val="EA5B24"/>
                </a:solidFill>
                <a:latin typeface="Open Sans Light"/>
                <a:cs typeface="Open Sans Light"/>
              </a:rPr>
              <a:t>Санкт-Петербург</a:t>
            </a:r>
            <a:endParaRPr sz="1050" dirty="0">
              <a:latin typeface="Open Sans Light"/>
              <a:cs typeface="Open Sans 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98939" y="2762617"/>
            <a:ext cx="822325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50" b="0" spc="0" dirty="0">
                <a:solidFill>
                  <a:srgbClr val="EA5B24"/>
                </a:solidFill>
                <a:latin typeface="Open Sans Light"/>
                <a:cs typeface="Open Sans Light"/>
              </a:rPr>
              <a:t>Архангельск</a:t>
            </a:r>
            <a:endParaRPr sz="1050" dirty="0">
              <a:latin typeface="Open Sans Light"/>
              <a:cs typeface="Open Sans 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72970" y="4518799"/>
            <a:ext cx="600075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50" b="0" spc="5" dirty="0">
                <a:solidFill>
                  <a:srgbClr val="EA5B24"/>
                </a:solidFill>
                <a:latin typeface="Open Sans Light"/>
                <a:cs typeface="Open Sans Light"/>
              </a:rPr>
              <a:t>Воронеж</a:t>
            </a:r>
            <a:endParaRPr sz="1050" dirty="0">
              <a:latin typeface="Open Sans Light"/>
              <a:cs typeface="Open Sans 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399111" y="3995826"/>
            <a:ext cx="584200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50" b="0" spc="0" dirty="0">
                <a:solidFill>
                  <a:srgbClr val="EA5B24"/>
                </a:solidFill>
                <a:latin typeface="Open Sans Light"/>
                <a:cs typeface="Open Sans Light"/>
              </a:rPr>
              <a:t>Сызрань</a:t>
            </a:r>
            <a:endParaRPr sz="1050" dirty="0">
              <a:latin typeface="Open Sans Light"/>
              <a:cs typeface="Open Sans 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88983" y="3965183"/>
            <a:ext cx="603885" cy="32321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11760" marR="5080" indent="-99695">
              <a:lnSpc>
                <a:spcPts val="1060"/>
              </a:lnSpc>
              <a:spcBef>
                <a:spcPts val="325"/>
              </a:spcBef>
            </a:pPr>
            <a:r>
              <a:rPr sz="1050" b="0" spc="5" dirty="0">
                <a:solidFill>
                  <a:srgbClr val="EA5B24"/>
                </a:solidFill>
                <a:latin typeface="Open Sans Light"/>
                <a:cs typeface="Open Sans Light"/>
              </a:rPr>
              <a:t>Тольятти  </a:t>
            </a:r>
            <a:r>
              <a:rPr sz="1050" b="0" spc="0" dirty="0">
                <a:solidFill>
                  <a:srgbClr val="EA5B24"/>
                </a:solidFill>
                <a:latin typeface="Open Sans Light"/>
                <a:cs typeface="Open Sans Light"/>
              </a:rPr>
              <a:t>Самара</a:t>
            </a:r>
            <a:endParaRPr sz="1050" dirty="0">
              <a:latin typeface="Open Sans Light"/>
              <a:cs typeface="Open Sans Ligh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79564" y="3839070"/>
            <a:ext cx="1183005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50" b="0" spc="10" dirty="0">
                <a:solidFill>
                  <a:srgbClr val="EA5B24"/>
                </a:solidFill>
                <a:latin typeface="Open Sans Light"/>
                <a:cs typeface="Open Sans Light"/>
              </a:rPr>
              <a:t>Чебоксары</a:t>
            </a:r>
            <a:r>
              <a:rPr sz="1575" b="0" spc="15" baseline="50264" dirty="0">
                <a:solidFill>
                  <a:srgbClr val="EA5B24"/>
                </a:solidFill>
                <a:latin typeface="Open Sans Light"/>
                <a:cs typeface="Open Sans Light"/>
              </a:rPr>
              <a:t>Казань</a:t>
            </a:r>
            <a:endParaRPr sz="1575" baseline="50264" dirty="0">
              <a:latin typeface="Open Sans Light"/>
              <a:cs typeface="Open Sans Ligh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790388" y="4431909"/>
            <a:ext cx="1137285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75" b="0" spc="7" baseline="44973" dirty="0">
                <a:solidFill>
                  <a:srgbClr val="EA5B24"/>
                </a:solidFill>
                <a:latin typeface="Open Sans Light"/>
                <a:cs typeface="Open Sans Light"/>
              </a:rPr>
              <a:t>Пенза </a:t>
            </a:r>
            <a:r>
              <a:rPr sz="1575" b="0" spc="240" baseline="44973" dirty="0">
                <a:solidFill>
                  <a:srgbClr val="EA5B24"/>
                </a:solidFill>
                <a:latin typeface="Open Sans Light"/>
                <a:cs typeface="Open Sans Light"/>
              </a:rPr>
              <a:t> </a:t>
            </a:r>
            <a:r>
              <a:rPr sz="1050" b="0" spc="0" dirty="0">
                <a:solidFill>
                  <a:srgbClr val="EA5B24"/>
                </a:solidFill>
                <a:latin typeface="Open Sans Light"/>
                <a:cs typeface="Open Sans Light"/>
              </a:rPr>
              <a:t>Оренбург</a:t>
            </a:r>
            <a:endParaRPr sz="1050" dirty="0">
              <a:latin typeface="Open Sans Light"/>
              <a:cs typeface="Open Sans Ligh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474169" y="5142779"/>
            <a:ext cx="974090" cy="416559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1050" b="0" spc="5" dirty="0">
                <a:solidFill>
                  <a:srgbClr val="EA5B24"/>
                </a:solidFill>
                <a:latin typeface="Open Sans Light"/>
                <a:cs typeface="Open Sans Light"/>
              </a:rPr>
              <a:t>Ташкент</a:t>
            </a:r>
            <a:endParaRPr sz="1050" dirty="0">
              <a:latin typeface="Open Sans Light"/>
              <a:cs typeface="Open Sans Light"/>
            </a:endParaRPr>
          </a:p>
          <a:p>
            <a:pPr marL="405765">
              <a:lnSpc>
                <a:spcPct val="100000"/>
              </a:lnSpc>
              <a:spcBef>
                <a:spcPts val="280"/>
              </a:spcBef>
            </a:pPr>
            <a:r>
              <a:rPr sz="1050" b="0" spc="0" dirty="0">
                <a:solidFill>
                  <a:srgbClr val="EA5B24"/>
                </a:solidFill>
                <a:latin typeface="Open Sans Light"/>
                <a:cs typeface="Open Sans Light"/>
              </a:rPr>
              <a:t>Алмалык</a:t>
            </a:r>
            <a:endParaRPr sz="1050" dirty="0">
              <a:latin typeface="Open Sans Light"/>
              <a:cs typeface="Open Sans Ligh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46264" y="5159940"/>
            <a:ext cx="504825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50" b="0" spc="0" dirty="0">
                <a:solidFill>
                  <a:srgbClr val="EA5B24"/>
                </a:solidFill>
                <a:latin typeface="Open Sans Light"/>
                <a:cs typeface="Open Sans Light"/>
              </a:rPr>
              <a:t>Алматы</a:t>
            </a:r>
            <a:endParaRPr sz="1050" dirty="0">
              <a:latin typeface="Open Sans Light"/>
              <a:cs typeface="Open Sans Ligh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027377" y="4422738"/>
            <a:ext cx="796290" cy="32893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0650" marR="5080" indent="-108585">
              <a:lnSpc>
                <a:spcPts val="1100"/>
              </a:lnSpc>
              <a:spcBef>
                <a:spcPts val="290"/>
              </a:spcBef>
            </a:pPr>
            <a:r>
              <a:rPr sz="1050" b="0" spc="0" dirty="0">
                <a:solidFill>
                  <a:srgbClr val="EA5B24"/>
                </a:solidFill>
                <a:latin typeface="Open Sans Light"/>
                <a:cs typeface="Open Sans Light"/>
              </a:rPr>
              <a:t>Нур-Султан  </a:t>
            </a:r>
            <a:r>
              <a:rPr sz="1050" b="0" spc="5" dirty="0">
                <a:solidFill>
                  <a:srgbClr val="EA5B24"/>
                </a:solidFill>
                <a:latin typeface="Open Sans Light"/>
                <a:cs typeface="Open Sans Light"/>
              </a:rPr>
              <a:t>Караганда</a:t>
            </a:r>
            <a:endParaRPr sz="1050" dirty="0">
              <a:latin typeface="Open Sans Light"/>
              <a:cs typeface="Open Sans Ligh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256399" y="4367989"/>
            <a:ext cx="618490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50" b="0" spc="5" dirty="0">
                <a:solidFill>
                  <a:srgbClr val="EA5B24"/>
                </a:solidFill>
                <a:latin typeface="Open Sans Light"/>
                <a:cs typeface="Open Sans Light"/>
              </a:rPr>
              <a:t>Костанай</a:t>
            </a:r>
            <a:endParaRPr sz="1050" dirty="0">
              <a:latin typeface="Open Sans Light"/>
              <a:cs typeface="Open Sans Ligh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564600" y="3508352"/>
            <a:ext cx="533400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50" b="0" spc="5" dirty="0">
                <a:solidFill>
                  <a:srgbClr val="EA5B24"/>
                </a:solidFill>
                <a:latin typeface="Open Sans Light"/>
                <a:cs typeface="Open Sans Light"/>
              </a:rPr>
              <a:t>Тюмень</a:t>
            </a:r>
            <a:endParaRPr sz="1050" dirty="0">
              <a:latin typeface="Open Sans Light"/>
              <a:cs typeface="Open Sans Ligh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152536" y="3911613"/>
            <a:ext cx="348615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50" b="0" spc="0" dirty="0">
                <a:solidFill>
                  <a:srgbClr val="EA5B24"/>
                </a:solidFill>
                <a:latin typeface="Open Sans Light"/>
                <a:cs typeface="Open Sans Light"/>
              </a:rPr>
              <a:t>Омск</a:t>
            </a:r>
            <a:endParaRPr sz="1050" dirty="0">
              <a:latin typeface="Open Sans Light"/>
              <a:cs typeface="Open Sans Ligh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396182" y="4062921"/>
            <a:ext cx="874394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50" b="0" spc="0" dirty="0">
                <a:solidFill>
                  <a:srgbClr val="EA5B24"/>
                </a:solidFill>
                <a:latin typeface="Open Sans Light"/>
                <a:cs typeface="Open Sans Light"/>
              </a:rPr>
              <a:t>Новосибирск</a:t>
            </a:r>
            <a:endParaRPr sz="1050" dirty="0">
              <a:latin typeface="Open Sans Light"/>
              <a:cs typeface="Open Sans Ligh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230079" y="3870347"/>
            <a:ext cx="662940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50" b="0" spc="5" dirty="0">
                <a:solidFill>
                  <a:srgbClr val="EA5B24"/>
                </a:solidFill>
                <a:latin typeface="Open Sans Light"/>
                <a:cs typeface="Open Sans Light"/>
              </a:rPr>
              <a:t>Кемерово</a:t>
            </a:r>
            <a:endParaRPr sz="1050" dirty="0">
              <a:latin typeface="Open Sans Light"/>
              <a:cs typeface="Open Sans 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185731" y="4889192"/>
            <a:ext cx="754380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50" b="0" spc="5" dirty="0">
                <a:solidFill>
                  <a:srgbClr val="EA5B24"/>
                </a:solidFill>
                <a:latin typeface="Open Sans Light"/>
                <a:cs typeface="Open Sans Light"/>
              </a:rPr>
              <a:t>Улан-Батор</a:t>
            </a:r>
            <a:endParaRPr sz="1050" dirty="0">
              <a:latin typeface="Open Sans Light"/>
              <a:cs typeface="Open Sans 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296283" y="5310567"/>
            <a:ext cx="838200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50" b="0" spc="5" dirty="0">
                <a:solidFill>
                  <a:srgbClr val="EA5B24"/>
                </a:solidFill>
                <a:latin typeface="Open Sans Light"/>
                <a:cs typeface="Open Sans Light"/>
              </a:rPr>
              <a:t>Владивосток</a:t>
            </a:r>
            <a:endParaRPr sz="1050" dirty="0">
              <a:latin typeface="Open Sans Light"/>
              <a:cs typeface="Open Sans Ligh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905006" y="4555388"/>
            <a:ext cx="1364615" cy="52895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sz="1050" b="0" spc="0" dirty="0">
                <a:solidFill>
                  <a:srgbClr val="EA5B24"/>
                </a:solidFill>
                <a:latin typeface="Open Sans Light"/>
                <a:cs typeface="Open Sans Light"/>
              </a:rPr>
              <a:t>Благовещенск</a:t>
            </a:r>
            <a:endParaRPr sz="1050" dirty="0">
              <a:latin typeface="Open Sans Light"/>
              <a:cs typeface="Open Sans Light"/>
            </a:endParaRPr>
          </a:p>
          <a:p>
            <a:pPr marL="690880">
              <a:lnSpc>
                <a:spcPct val="100000"/>
              </a:lnSpc>
              <a:spcBef>
                <a:spcPts val="720"/>
              </a:spcBef>
            </a:pPr>
            <a:r>
              <a:rPr sz="1050" b="0" spc="0" dirty="0">
                <a:solidFill>
                  <a:srgbClr val="EA5B24"/>
                </a:solidFill>
                <a:latin typeface="Open Sans Light"/>
                <a:cs typeface="Open Sans Light"/>
              </a:rPr>
              <a:t>Хабаровск</a:t>
            </a:r>
            <a:endParaRPr sz="1050" dirty="0">
              <a:latin typeface="Open Sans Light"/>
              <a:cs typeface="Open Sans Ligh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971857" y="7122812"/>
            <a:ext cx="2288540" cy="0"/>
          </a:xfrm>
          <a:custGeom>
            <a:avLst/>
            <a:gdLst/>
            <a:ahLst/>
            <a:cxnLst/>
            <a:rect l="l" t="t" r="r" b="b"/>
            <a:pathLst>
              <a:path w="2288540">
                <a:moveTo>
                  <a:pt x="0" y="0"/>
                </a:moveTo>
                <a:lnTo>
                  <a:pt x="2288146" y="0"/>
                </a:lnTo>
              </a:path>
            </a:pathLst>
          </a:custGeom>
          <a:ln w="103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382941" y="317635"/>
            <a:ext cx="4731385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0" spc="-5" dirty="0">
                <a:solidFill>
                  <a:srgbClr val="575656"/>
                </a:solidFill>
                <a:latin typeface="Open Sans"/>
                <a:cs typeface="Open Sans"/>
              </a:rPr>
              <a:t>РЕГИОНАЛЬНАЯ</a:t>
            </a:r>
            <a:r>
              <a:rPr sz="3500" b="0" spc="-95" dirty="0">
                <a:solidFill>
                  <a:srgbClr val="575656"/>
                </a:solidFill>
                <a:latin typeface="Open Sans"/>
                <a:cs typeface="Open Sans"/>
              </a:rPr>
              <a:t> </a:t>
            </a:r>
            <a:r>
              <a:rPr sz="3500" b="0" dirty="0">
                <a:solidFill>
                  <a:srgbClr val="575656"/>
                </a:solidFill>
                <a:latin typeface="Open Sans"/>
                <a:cs typeface="Open Sans"/>
              </a:rPr>
              <a:t>СЕТЬ</a:t>
            </a:r>
            <a:endParaRPr sz="3500" dirty="0">
              <a:latin typeface="Open Sans"/>
              <a:cs typeface="Open San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0058247" y="434733"/>
            <a:ext cx="201930" cy="3360420"/>
          </a:xfrm>
          <a:custGeom>
            <a:avLst/>
            <a:gdLst/>
            <a:ahLst/>
            <a:cxnLst/>
            <a:rect l="l" t="t" r="r" b="b"/>
            <a:pathLst>
              <a:path w="201929" h="3360420">
                <a:moveTo>
                  <a:pt x="201752" y="0"/>
                </a:moveTo>
                <a:lnTo>
                  <a:pt x="0" y="0"/>
                </a:lnTo>
                <a:lnTo>
                  <a:pt x="0" y="3360000"/>
                </a:lnTo>
                <a:lnTo>
                  <a:pt x="201752" y="3360000"/>
                </a:lnTo>
                <a:lnTo>
                  <a:pt x="201752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 txBox="1"/>
          <p:nvPr/>
        </p:nvSpPr>
        <p:spPr>
          <a:xfrm>
            <a:off x="421283" y="6257201"/>
            <a:ext cx="708025" cy="91059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25"/>
              </a:spcBef>
            </a:pPr>
            <a:r>
              <a:rPr sz="1100" spc="10" dirty="0">
                <a:solidFill>
                  <a:srgbClr val="EA5B24"/>
                </a:solidFill>
                <a:latin typeface="Open Sans"/>
                <a:cs typeface="Open Sans"/>
              </a:rPr>
              <a:t>Беларусь:</a:t>
            </a:r>
            <a:endParaRPr sz="1100" dirty="0">
              <a:latin typeface="Open Sans"/>
              <a:cs typeface="Open Sans"/>
            </a:endParaRPr>
          </a:p>
          <a:p>
            <a:pPr marL="12700" marR="193040">
              <a:lnSpc>
                <a:spcPts val="1130"/>
              </a:lnSpc>
              <a:spcBef>
                <a:spcPts val="540"/>
              </a:spcBef>
            </a:pPr>
            <a:r>
              <a:rPr sz="950" b="0" spc="-10" dirty="0">
                <a:solidFill>
                  <a:srgbClr val="EA5B24"/>
                </a:solidFill>
                <a:latin typeface="Open Sans Light"/>
                <a:cs typeface="Open Sans Light"/>
              </a:rPr>
              <a:t>Минск  Брест  </a:t>
            </a:r>
            <a:r>
              <a:rPr sz="950" b="0" spc="-5" dirty="0">
                <a:solidFill>
                  <a:srgbClr val="EA5B24"/>
                </a:solidFill>
                <a:latin typeface="Open Sans Light"/>
                <a:cs typeface="Open Sans Light"/>
              </a:rPr>
              <a:t>Витебск  </a:t>
            </a:r>
            <a:r>
              <a:rPr sz="950" b="0" spc="-10" dirty="0">
                <a:solidFill>
                  <a:srgbClr val="EA5B24"/>
                </a:solidFill>
                <a:latin typeface="Open Sans Light"/>
                <a:cs typeface="Open Sans Light"/>
              </a:rPr>
              <a:t>Могилев</a:t>
            </a:r>
            <a:endParaRPr sz="950" dirty="0">
              <a:latin typeface="Open Sans Light"/>
              <a:cs typeface="Open Sans Ligh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70376" y="6571695"/>
            <a:ext cx="478790" cy="5994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lnSpc>
                <a:spcPts val="1130"/>
              </a:lnSpc>
              <a:spcBef>
                <a:spcPts val="135"/>
              </a:spcBef>
            </a:pPr>
            <a:r>
              <a:rPr sz="950" b="0" spc="-5" dirty="0">
                <a:solidFill>
                  <a:srgbClr val="EA5B24"/>
                </a:solidFill>
                <a:latin typeface="Open Sans Light"/>
                <a:cs typeface="Open Sans Light"/>
              </a:rPr>
              <a:t>Мозырь  Гродно  </a:t>
            </a:r>
            <a:r>
              <a:rPr sz="950" b="0" spc="-15" dirty="0">
                <a:solidFill>
                  <a:srgbClr val="EA5B24"/>
                </a:solidFill>
                <a:latin typeface="Open Sans Light"/>
                <a:cs typeface="Open Sans Light"/>
              </a:rPr>
              <a:t>Лида  </a:t>
            </a:r>
            <a:r>
              <a:rPr sz="950" b="0" spc="-5" dirty="0">
                <a:solidFill>
                  <a:srgbClr val="EA5B24"/>
                </a:solidFill>
                <a:latin typeface="Open Sans Light"/>
                <a:cs typeface="Open Sans Light"/>
              </a:rPr>
              <a:t>Гомель</a:t>
            </a:r>
            <a:endParaRPr sz="950" dirty="0">
              <a:latin typeface="Open Sans Light"/>
              <a:cs typeface="Open Sans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87605"/>
            <a:ext cx="1427480" cy="241935"/>
          </a:xfrm>
          <a:custGeom>
            <a:avLst/>
            <a:gdLst/>
            <a:ahLst/>
            <a:cxnLst/>
            <a:rect l="l" t="t" r="r" b="b"/>
            <a:pathLst>
              <a:path w="1427480" h="241935">
                <a:moveTo>
                  <a:pt x="1427299" y="0"/>
                </a:moveTo>
                <a:lnTo>
                  <a:pt x="1427299" y="241693"/>
                </a:lnTo>
                <a:lnTo>
                  <a:pt x="0" y="241693"/>
                </a:lnTo>
              </a:path>
            </a:pathLst>
          </a:custGeom>
          <a:ln w="38100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4707"/>
            <a:ext cx="1427480" cy="410845"/>
          </a:xfrm>
          <a:custGeom>
            <a:avLst/>
            <a:gdLst/>
            <a:ahLst/>
            <a:cxnLst/>
            <a:rect l="l" t="t" r="r" b="b"/>
            <a:pathLst>
              <a:path w="1427480" h="410844">
                <a:moveTo>
                  <a:pt x="0" y="0"/>
                </a:moveTo>
                <a:lnTo>
                  <a:pt x="1427299" y="0"/>
                </a:lnTo>
                <a:lnTo>
                  <a:pt x="1427299" y="410717"/>
                </a:lnTo>
              </a:path>
            </a:pathLst>
          </a:custGeom>
          <a:ln w="38100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30331" y="890908"/>
            <a:ext cx="520573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0" dirty="0">
                <a:solidFill>
                  <a:srgbClr val="575656"/>
                </a:solidFill>
                <a:latin typeface="Open Sans"/>
                <a:cs typeface="Open Sans"/>
              </a:rPr>
              <a:t>НАШИ</a:t>
            </a:r>
            <a:r>
              <a:rPr sz="3500" b="0" spc="-100" dirty="0">
                <a:solidFill>
                  <a:srgbClr val="575656"/>
                </a:solidFill>
                <a:latin typeface="Open Sans"/>
                <a:cs typeface="Open Sans"/>
              </a:rPr>
              <a:t> </a:t>
            </a:r>
            <a:r>
              <a:rPr sz="3500" b="0" spc="-5" dirty="0">
                <a:solidFill>
                  <a:srgbClr val="575656"/>
                </a:solidFill>
                <a:latin typeface="Open Sans"/>
                <a:cs typeface="Open Sans"/>
              </a:rPr>
              <a:t>ПРЕИМУЩЕСТВА</a:t>
            </a:r>
            <a:endParaRPr sz="3500" dirty="0">
              <a:latin typeface="Open Sans"/>
              <a:cs typeface="Open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37615" y="890908"/>
            <a:ext cx="207645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63114" algn="l"/>
              </a:tabLst>
            </a:pPr>
            <a:r>
              <a:rPr sz="3500" u="sng" dirty="0">
                <a:solidFill>
                  <a:srgbClr val="575656"/>
                </a:solidFill>
                <a:latin typeface="Times New Roman"/>
                <a:cs typeface="Times New Roman"/>
              </a:rPr>
              <a:t> 	</a:t>
            </a:r>
            <a:endParaRPr sz="35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38213" y="2178005"/>
            <a:ext cx="522123" cy="5213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1442694" y="2963392"/>
            <a:ext cx="15068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6F6F6E"/>
                </a:solidFill>
                <a:latin typeface="Open Sans Light"/>
                <a:cs typeface="Open Sans Light"/>
              </a:rPr>
              <a:t>Опыт более </a:t>
            </a:r>
            <a:r>
              <a:rPr sz="1200" b="1" dirty="0">
                <a:solidFill>
                  <a:srgbClr val="6F6F6E"/>
                </a:solidFill>
                <a:latin typeface="Open Sans Light"/>
                <a:cs typeface="Open Sans Light"/>
              </a:rPr>
              <a:t>28-и</a:t>
            </a:r>
            <a:r>
              <a:rPr sz="1200" b="1" spc="-90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1" dirty="0">
                <a:solidFill>
                  <a:srgbClr val="6F6F6E"/>
                </a:solidFill>
                <a:latin typeface="Open Sans Light"/>
                <a:cs typeface="Open Sans Light"/>
              </a:rPr>
              <a:t>лет</a:t>
            </a:r>
            <a:endParaRPr sz="1200" b="1" dirty="0">
              <a:latin typeface="Open Sans Light"/>
              <a:cs typeface="Open Sans 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05738" y="4636441"/>
            <a:ext cx="2180590" cy="53848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065" marR="5080" algn="ctr">
              <a:lnSpc>
                <a:spcPts val="1300"/>
              </a:lnSpc>
              <a:spcBef>
                <a:spcPts val="259"/>
              </a:spcBef>
            </a:pPr>
            <a:r>
              <a:rPr sz="1200" b="1" spc="-5" dirty="0">
                <a:solidFill>
                  <a:srgbClr val="6F6F6E"/>
                </a:solidFill>
                <a:latin typeface="Open Sans Light"/>
                <a:cs typeface="Open Sans Light"/>
              </a:rPr>
              <a:t>Собственный </a:t>
            </a:r>
            <a:r>
              <a:rPr sz="1200" b="1" dirty="0">
                <a:solidFill>
                  <a:srgbClr val="6F6F6E"/>
                </a:solidFill>
                <a:latin typeface="Open Sans Light"/>
                <a:cs typeface="Open Sans Light"/>
              </a:rPr>
              <a:t>технический,  </a:t>
            </a:r>
            <a:r>
              <a:rPr sz="1200" b="1" spc="-5" dirty="0">
                <a:solidFill>
                  <a:srgbClr val="6F6F6E"/>
                </a:solidFill>
                <a:latin typeface="Open Sans Light"/>
                <a:cs typeface="Open Sans Light"/>
              </a:rPr>
              <a:t>проектный </a:t>
            </a:r>
            <a:r>
              <a:rPr sz="1200" b="1" dirty="0">
                <a:solidFill>
                  <a:srgbClr val="6F6F6E"/>
                </a:solidFill>
                <a:latin typeface="Open Sans Light"/>
                <a:cs typeface="Open Sans Light"/>
              </a:rPr>
              <a:t>и</a:t>
            </a:r>
            <a:r>
              <a:rPr sz="1200" b="1" spc="-90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1" dirty="0">
                <a:solidFill>
                  <a:srgbClr val="6F6F6E"/>
                </a:solidFill>
                <a:latin typeface="Open Sans Light"/>
                <a:cs typeface="Open Sans Light"/>
              </a:rPr>
              <a:t>конструкторский  отделы</a:t>
            </a:r>
            <a:endParaRPr sz="1200" b="1" dirty="0">
              <a:latin typeface="Open Sans Light"/>
              <a:cs typeface="Open Sans 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69924" y="6356275"/>
            <a:ext cx="2252345" cy="86868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indent="-635" algn="ctr">
              <a:lnSpc>
                <a:spcPts val="1300"/>
              </a:lnSpc>
              <a:spcBef>
                <a:spcPts val="260"/>
              </a:spcBef>
            </a:pPr>
            <a:r>
              <a:rPr sz="1200" b="1" dirty="0">
                <a:solidFill>
                  <a:srgbClr val="6F6F6E"/>
                </a:solidFill>
                <a:latin typeface="Open Sans Light"/>
                <a:cs typeface="Open Sans Light"/>
              </a:rPr>
              <a:t>Полный </a:t>
            </a:r>
            <a:r>
              <a:rPr sz="1200" b="1" spc="-5" dirty="0">
                <a:solidFill>
                  <a:srgbClr val="6F6F6E"/>
                </a:solidFill>
                <a:latin typeface="Open Sans Light"/>
                <a:cs typeface="Open Sans Light"/>
              </a:rPr>
              <a:t>цикл производства </a:t>
            </a:r>
            <a:r>
              <a:rPr sz="1200" b="1" dirty="0">
                <a:solidFill>
                  <a:srgbClr val="6F6F6E"/>
                </a:solidFill>
                <a:latin typeface="Open Sans Light"/>
                <a:cs typeface="Open Sans Light"/>
              </a:rPr>
              <a:t>–  несколько </a:t>
            </a:r>
            <a:r>
              <a:rPr sz="1200" b="1" spc="-5" dirty="0">
                <a:solidFill>
                  <a:srgbClr val="6F6F6E"/>
                </a:solidFill>
                <a:latin typeface="Open Sans Light"/>
                <a:cs typeface="Open Sans Light"/>
              </a:rPr>
              <a:t>этапов </a:t>
            </a:r>
            <a:r>
              <a:rPr sz="1200" b="1" dirty="0">
                <a:solidFill>
                  <a:srgbClr val="6F6F6E"/>
                </a:solidFill>
                <a:latin typeface="Open Sans Light"/>
                <a:cs typeface="Open Sans Light"/>
              </a:rPr>
              <a:t>контроля,  тестирование в </a:t>
            </a:r>
            <a:r>
              <a:rPr sz="1200" b="1" spc="-5" dirty="0">
                <a:solidFill>
                  <a:srgbClr val="6F6F6E"/>
                </a:solidFill>
                <a:latin typeface="Open Sans Light"/>
                <a:cs typeface="Open Sans Light"/>
              </a:rPr>
              <a:t>собственной  </a:t>
            </a:r>
            <a:r>
              <a:rPr sz="1200" b="1" dirty="0">
                <a:solidFill>
                  <a:srgbClr val="6F6F6E"/>
                </a:solidFill>
                <a:latin typeface="Open Sans Light"/>
                <a:cs typeface="Open Sans Light"/>
              </a:rPr>
              <a:t>лаборатории,</a:t>
            </a:r>
            <a:r>
              <a:rPr sz="1200" b="1" spc="-90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1" spc="-5" dirty="0">
                <a:solidFill>
                  <a:srgbClr val="6F6F6E"/>
                </a:solidFill>
                <a:latin typeface="Open Sans Light"/>
                <a:cs typeface="Open Sans Light"/>
              </a:rPr>
              <a:t>послепродажная  </a:t>
            </a:r>
            <a:r>
              <a:rPr sz="1200" b="1" dirty="0">
                <a:solidFill>
                  <a:srgbClr val="6F6F6E"/>
                </a:solidFill>
                <a:latin typeface="Open Sans Light"/>
                <a:cs typeface="Open Sans Light"/>
              </a:rPr>
              <a:t>техническая</a:t>
            </a:r>
            <a:r>
              <a:rPr sz="1200" b="1" spc="-100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1" spc="-5" dirty="0">
                <a:solidFill>
                  <a:srgbClr val="6F6F6E"/>
                </a:solidFill>
                <a:latin typeface="Open Sans Light"/>
                <a:cs typeface="Open Sans Light"/>
              </a:rPr>
              <a:t>поддержка</a:t>
            </a:r>
            <a:endParaRPr sz="1200" b="1" dirty="0">
              <a:latin typeface="Open Sans Light"/>
              <a:cs typeface="Open Sans Ligh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38782" y="5687688"/>
            <a:ext cx="514984" cy="390525"/>
          </a:xfrm>
          <a:custGeom>
            <a:avLst/>
            <a:gdLst/>
            <a:ahLst/>
            <a:cxnLst/>
            <a:rect l="l" t="t" r="r" b="b"/>
            <a:pathLst>
              <a:path w="514985" h="390525">
                <a:moveTo>
                  <a:pt x="510730" y="323608"/>
                </a:moveTo>
                <a:lnTo>
                  <a:pt x="3708" y="323608"/>
                </a:lnTo>
                <a:lnTo>
                  <a:pt x="0" y="327317"/>
                </a:lnTo>
                <a:lnTo>
                  <a:pt x="0" y="365099"/>
                </a:lnTo>
                <a:lnTo>
                  <a:pt x="1958" y="374775"/>
                </a:lnTo>
                <a:lnTo>
                  <a:pt x="7297" y="382689"/>
                </a:lnTo>
                <a:lnTo>
                  <a:pt x="15210" y="388031"/>
                </a:lnTo>
                <a:lnTo>
                  <a:pt x="24891" y="389991"/>
                </a:lnTo>
                <a:lnTo>
                  <a:pt x="489546" y="389991"/>
                </a:lnTo>
                <a:lnTo>
                  <a:pt x="499228" y="388031"/>
                </a:lnTo>
                <a:lnTo>
                  <a:pt x="507141" y="382689"/>
                </a:lnTo>
                <a:lnTo>
                  <a:pt x="512480" y="374775"/>
                </a:lnTo>
                <a:lnTo>
                  <a:pt x="512760" y="373392"/>
                </a:lnTo>
                <a:lnTo>
                  <a:pt x="20307" y="373392"/>
                </a:lnTo>
                <a:lnTo>
                  <a:pt x="16586" y="369671"/>
                </a:lnTo>
                <a:lnTo>
                  <a:pt x="16586" y="340207"/>
                </a:lnTo>
                <a:lnTo>
                  <a:pt x="514438" y="340207"/>
                </a:lnTo>
                <a:lnTo>
                  <a:pt x="514438" y="327317"/>
                </a:lnTo>
                <a:lnTo>
                  <a:pt x="510730" y="323608"/>
                </a:lnTo>
                <a:close/>
              </a:path>
              <a:path w="514985" h="390525">
                <a:moveTo>
                  <a:pt x="514438" y="340207"/>
                </a:moveTo>
                <a:lnTo>
                  <a:pt x="497852" y="340207"/>
                </a:lnTo>
                <a:lnTo>
                  <a:pt x="497852" y="369671"/>
                </a:lnTo>
                <a:lnTo>
                  <a:pt x="494131" y="373392"/>
                </a:lnTo>
                <a:lnTo>
                  <a:pt x="512760" y="373392"/>
                </a:lnTo>
                <a:lnTo>
                  <a:pt x="514438" y="365099"/>
                </a:lnTo>
                <a:lnTo>
                  <a:pt x="514438" y="340207"/>
                </a:lnTo>
                <a:close/>
              </a:path>
              <a:path w="514985" h="390525">
                <a:moveTo>
                  <a:pt x="220319" y="0"/>
                </a:moveTo>
                <a:lnTo>
                  <a:pt x="94983" y="0"/>
                </a:lnTo>
                <a:lnTo>
                  <a:pt x="91274" y="3708"/>
                </a:lnTo>
                <a:lnTo>
                  <a:pt x="91274" y="33197"/>
                </a:lnTo>
                <a:lnTo>
                  <a:pt x="36893" y="33197"/>
                </a:lnTo>
                <a:lnTo>
                  <a:pt x="33185" y="36906"/>
                </a:lnTo>
                <a:lnTo>
                  <a:pt x="33185" y="323608"/>
                </a:lnTo>
                <a:lnTo>
                  <a:pt x="49783" y="323608"/>
                </a:lnTo>
                <a:lnTo>
                  <a:pt x="49783" y="49784"/>
                </a:lnTo>
                <a:lnTo>
                  <a:pt x="107861" y="49784"/>
                </a:lnTo>
                <a:lnTo>
                  <a:pt x="107861" y="16598"/>
                </a:lnTo>
                <a:lnTo>
                  <a:pt x="224027" y="16598"/>
                </a:lnTo>
                <a:lnTo>
                  <a:pt x="224027" y="3708"/>
                </a:lnTo>
                <a:lnTo>
                  <a:pt x="220319" y="0"/>
                </a:lnTo>
                <a:close/>
              </a:path>
              <a:path w="514985" h="390525">
                <a:moveTo>
                  <a:pt x="481253" y="58089"/>
                </a:moveTo>
                <a:lnTo>
                  <a:pt x="464654" y="58089"/>
                </a:lnTo>
                <a:lnTo>
                  <a:pt x="464654" y="323608"/>
                </a:lnTo>
                <a:lnTo>
                  <a:pt x="481253" y="323608"/>
                </a:lnTo>
                <a:lnTo>
                  <a:pt x="481253" y="58089"/>
                </a:lnTo>
                <a:close/>
              </a:path>
              <a:path w="514985" h="390525">
                <a:moveTo>
                  <a:pt x="107861" y="49784"/>
                </a:moveTo>
                <a:lnTo>
                  <a:pt x="91274" y="49784"/>
                </a:lnTo>
                <a:lnTo>
                  <a:pt x="91274" y="58089"/>
                </a:lnTo>
                <a:lnTo>
                  <a:pt x="61785" y="58089"/>
                </a:lnTo>
                <a:lnTo>
                  <a:pt x="58077" y="61798"/>
                </a:lnTo>
                <a:lnTo>
                  <a:pt x="58077" y="311607"/>
                </a:lnTo>
                <a:lnTo>
                  <a:pt x="61785" y="315315"/>
                </a:lnTo>
                <a:lnTo>
                  <a:pt x="452653" y="315315"/>
                </a:lnTo>
                <a:lnTo>
                  <a:pt x="456361" y="311607"/>
                </a:lnTo>
                <a:lnTo>
                  <a:pt x="456361" y="298716"/>
                </a:lnTo>
                <a:lnTo>
                  <a:pt x="74675" y="298716"/>
                </a:lnTo>
                <a:lnTo>
                  <a:pt x="74675" y="74676"/>
                </a:lnTo>
                <a:lnTo>
                  <a:pt x="107861" y="74676"/>
                </a:lnTo>
                <a:lnTo>
                  <a:pt x="107861" y="49784"/>
                </a:lnTo>
                <a:close/>
              </a:path>
              <a:path w="514985" h="390525">
                <a:moveTo>
                  <a:pt x="456361" y="66382"/>
                </a:moveTo>
                <a:lnTo>
                  <a:pt x="439762" y="66382"/>
                </a:lnTo>
                <a:lnTo>
                  <a:pt x="439762" y="298716"/>
                </a:lnTo>
                <a:lnTo>
                  <a:pt x="456361" y="298716"/>
                </a:lnTo>
                <a:lnTo>
                  <a:pt x="456361" y="66382"/>
                </a:lnTo>
                <a:close/>
              </a:path>
              <a:path w="514985" h="390525">
                <a:moveTo>
                  <a:pt x="107861" y="74676"/>
                </a:moveTo>
                <a:lnTo>
                  <a:pt x="91274" y="74676"/>
                </a:lnTo>
                <a:lnTo>
                  <a:pt x="91274" y="129057"/>
                </a:lnTo>
                <a:lnTo>
                  <a:pt x="94983" y="132765"/>
                </a:lnTo>
                <a:lnTo>
                  <a:pt x="220319" y="132765"/>
                </a:lnTo>
                <a:lnTo>
                  <a:pt x="224027" y="129057"/>
                </a:lnTo>
                <a:lnTo>
                  <a:pt x="224027" y="116166"/>
                </a:lnTo>
                <a:lnTo>
                  <a:pt x="107861" y="116166"/>
                </a:lnTo>
                <a:lnTo>
                  <a:pt x="107861" y="74676"/>
                </a:lnTo>
                <a:close/>
              </a:path>
              <a:path w="514985" h="390525">
                <a:moveTo>
                  <a:pt x="224027" y="16598"/>
                </a:moveTo>
                <a:lnTo>
                  <a:pt x="207429" y="16598"/>
                </a:lnTo>
                <a:lnTo>
                  <a:pt x="207429" y="116166"/>
                </a:lnTo>
                <a:lnTo>
                  <a:pt x="224027" y="116166"/>
                </a:lnTo>
                <a:lnTo>
                  <a:pt x="224027" y="74676"/>
                </a:lnTo>
                <a:lnTo>
                  <a:pt x="298703" y="74676"/>
                </a:lnTo>
                <a:lnTo>
                  <a:pt x="298703" y="58089"/>
                </a:lnTo>
                <a:lnTo>
                  <a:pt x="224027" y="58089"/>
                </a:lnTo>
                <a:lnTo>
                  <a:pt x="224027" y="49784"/>
                </a:lnTo>
                <a:lnTo>
                  <a:pt x="298703" y="49784"/>
                </a:lnTo>
                <a:lnTo>
                  <a:pt x="298703" y="33197"/>
                </a:lnTo>
                <a:lnTo>
                  <a:pt x="224027" y="33197"/>
                </a:lnTo>
                <a:lnTo>
                  <a:pt x="224027" y="16598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2237493" y="5563233"/>
            <a:ext cx="199390" cy="199390"/>
          </a:xfrm>
          <a:custGeom>
            <a:avLst/>
            <a:gdLst/>
            <a:ahLst/>
            <a:cxnLst/>
            <a:rect l="l" t="t" r="r" b="b"/>
            <a:pathLst>
              <a:path w="199389" h="199389">
                <a:moveTo>
                  <a:pt x="91262" y="173088"/>
                </a:moveTo>
                <a:lnTo>
                  <a:pt x="61239" y="173088"/>
                </a:lnTo>
                <a:lnTo>
                  <a:pt x="65587" y="175361"/>
                </a:lnTo>
                <a:lnTo>
                  <a:pt x="70040" y="177215"/>
                </a:lnTo>
                <a:lnTo>
                  <a:pt x="74675" y="178676"/>
                </a:lnTo>
                <a:lnTo>
                  <a:pt x="74675" y="195427"/>
                </a:lnTo>
                <a:lnTo>
                  <a:pt x="78384" y="199135"/>
                </a:lnTo>
                <a:lnTo>
                  <a:pt x="120751" y="199135"/>
                </a:lnTo>
                <a:lnTo>
                  <a:pt x="124459" y="195427"/>
                </a:lnTo>
                <a:lnTo>
                  <a:pt x="124459" y="182537"/>
                </a:lnTo>
                <a:lnTo>
                  <a:pt x="91262" y="182537"/>
                </a:lnTo>
                <a:lnTo>
                  <a:pt x="91262" y="173088"/>
                </a:lnTo>
                <a:close/>
              </a:path>
              <a:path w="199389" h="199389">
                <a:moveTo>
                  <a:pt x="49377" y="14185"/>
                </a:moveTo>
                <a:lnTo>
                  <a:pt x="44145" y="14185"/>
                </a:lnTo>
                <a:lnTo>
                  <a:pt x="14185" y="44145"/>
                </a:lnTo>
                <a:lnTo>
                  <a:pt x="14185" y="49390"/>
                </a:lnTo>
                <a:lnTo>
                  <a:pt x="26034" y="61239"/>
                </a:lnTo>
                <a:lnTo>
                  <a:pt x="23774" y="65544"/>
                </a:lnTo>
                <a:lnTo>
                  <a:pt x="21920" y="70040"/>
                </a:lnTo>
                <a:lnTo>
                  <a:pt x="20459" y="74675"/>
                </a:lnTo>
                <a:lnTo>
                  <a:pt x="3708" y="74675"/>
                </a:lnTo>
                <a:lnTo>
                  <a:pt x="0" y="78384"/>
                </a:lnTo>
                <a:lnTo>
                  <a:pt x="0" y="120751"/>
                </a:lnTo>
                <a:lnTo>
                  <a:pt x="3708" y="124459"/>
                </a:lnTo>
                <a:lnTo>
                  <a:pt x="20459" y="124459"/>
                </a:lnTo>
                <a:lnTo>
                  <a:pt x="21920" y="129095"/>
                </a:lnTo>
                <a:lnTo>
                  <a:pt x="23774" y="133591"/>
                </a:lnTo>
                <a:lnTo>
                  <a:pt x="26034" y="137896"/>
                </a:lnTo>
                <a:lnTo>
                  <a:pt x="14185" y="149745"/>
                </a:lnTo>
                <a:lnTo>
                  <a:pt x="14185" y="154990"/>
                </a:lnTo>
                <a:lnTo>
                  <a:pt x="44145" y="184950"/>
                </a:lnTo>
                <a:lnTo>
                  <a:pt x="49377" y="184950"/>
                </a:lnTo>
                <a:lnTo>
                  <a:pt x="61239" y="173088"/>
                </a:lnTo>
                <a:lnTo>
                  <a:pt x="91262" y="173088"/>
                </a:lnTo>
                <a:lnTo>
                  <a:pt x="91262" y="168465"/>
                </a:lnTo>
                <a:lnTo>
                  <a:pt x="88582" y="165112"/>
                </a:lnTo>
                <a:lnTo>
                  <a:pt x="84196" y="164109"/>
                </a:lnTo>
                <a:lnTo>
                  <a:pt x="46761" y="164109"/>
                </a:lnTo>
                <a:lnTo>
                  <a:pt x="35026" y="152374"/>
                </a:lnTo>
                <a:lnTo>
                  <a:pt x="44996" y="142405"/>
                </a:lnTo>
                <a:lnTo>
                  <a:pt x="45478" y="138137"/>
                </a:lnTo>
                <a:lnTo>
                  <a:pt x="39415" y="128498"/>
                </a:lnTo>
                <a:lnTo>
                  <a:pt x="36550" y="121602"/>
                </a:lnTo>
                <a:lnTo>
                  <a:pt x="34035" y="110540"/>
                </a:lnTo>
                <a:lnTo>
                  <a:pt x="30670" y="107861"/>
                </a:lnTo>
                <a:lnTo>
                  <a:pt x="16586" y="107861"/>
                </a:lnTo>
                <a:lnTo>
                  <a:pt x="16586" y="91274"/>
                </a:lnTo>
                <a:lnTo>
                  <a:pt x="30670" y="91274"/>
                </a:lnTo>
                <a:lnTo>
                  <a:pt x="34023" y="88595"/>
                </a:lnTo>
                <a:lnTo>
                  <a:pt x="36550" y="77533"/>
                </a:lnTo>
                <a:lnTo>
                  <a:pt x="39428" y="70624"/>
                </a:lnTo>
                <a:lnTo>
                  <a:pt x="45478" y="60998"/>
                </a:lnTo>
                <a:lnTo>
                  <a:pt x="44996" y="56730"/>
                </a:lnTo>
                <a:lnTo>
                  <a:pt x="35013" y="46761"/>
                </a:lnTo>
                <a:lnTo>
                  <a:pt x="46748" y="35026"/>
                </a:lnTo>
                <a:lnTo>
                  <a:pt x="84229" y="35026"/>
                </a:lnTo>
                <a:lnTo>
                  <a:pt x="88592" y="34023"/>
                </a:lnTo>
                <a:lnTo>
                  <a:pt x="91262" y="30670"/>
                </a:lnTo>
                <a:lnTo>
                  <a:pt x="91262" y="26047"/>
                </a:lnTo>
                <a:lnTo>
                  <a:pt x="61239" y="26047"/>
                </a:lnTo>
                <a:lnTo>
                  <a:pt x="49377" y="14185"/>
                </a:lnTo>
                <a:close/>
              </a:path>
              <a:path w="199389" h="199389">
                <a:moveTo>
                  <a:pt x="166852" y="173088"/>
                </a:moveTo>
                <a:lnTo>
                  <a:pt x="137896" y="173088"/>
                </a:lnTo>
                <a:lnTo>
                  <a:pt x="149745" y="184950"/>
                </a:lnTo>
                <a:lnTo>
                  <a:pt x="154990" y="184950"/>
                </a:lnTo>
                <a:lnTo>
                  <a:pt x="166852" y="173088"/>
                </a:lnTo>
                <a:close/>
              </a:path>
              <a:path w="199389" h="199389">
                <a:moveTo>
                  <a:pt x="138125" y="153644"/>
                </a:moveTo>
                <a:lnTo>
                  <a:pt x="128480" y="159715"/>
                </a:lnTo>
                <a:lnTo>
                  <a:pt x="121546" y="162585"/>
                </a:lnTo>
                <a:lnTo>
                  <a:pt x="110530" y="165112"/>
                </a:lnTo>
                <a:lnTo>
                  <a:pt x="107861" y="168465"/>
                </a:lnTo>
                <a:lnTo>
                  <a:pt x="107861" y="182537"/>
                </a:lnTo>
                <a:lnTo>
                  <a:pt x="124459" y="182537"/>
                </a:lnTo>
                <a:lnTo>
                  <a:pt x="124459" y="178676"/>
                </a:lnTo>
                <a:lnTo>
                  <a:pt x="129095" y="177215"/>
                </a:lnTo>
                <a:lnTo>
                  <a:pt x="133615" y="175348"/>
                </a:lnTo>
                <a:lnTo>
                  <a:pt x="137896" y="173088"/>
                </a:lnTo>
                <a:lnTo>
                  <a:pt x="166852" y="173088"/>
                </a:lnTo>
                <a:lnTo>
                  <a:pt x="175831" y="164109"/>
                </a:lnTo>
                <a:lnTo>
                  <a:pt x="152374" y="164109"/>
                </a:lnTo>
                <a:lnTo>
                  <a:pt x="142392" y="154127"/>
                </a:lnTo>
                <a:lnTo>
                  <a:pt x="138125" y="153644"/>
                </a:lnTo>
                <a:close/>
              </a:path>
              <a:path w="199389" h="199389">
                <a:moveTo>
                  <a:pt x="61010" y="153657"/>
                </a:moveTo>
                <a:lnTo>
                  <a:pt x="56743" y="154127"/>
                </a:lnTo>
                <a:lnTo>
                  <a:pt x="46761" y="164109"/>
                </a:lnTo>
                <a:lnTo>
                  <a:pt x="84196" y="164109"/>
                </a:lnTo>
                <a:lnTo>
                  <a:pt x="77502" y="162572"/>
                </a:lnTo>
                <a:lnTo>
                  <a:pt x="70617" y="159702"/>
                </a:lnTo>
                <a:lnTo>
                  <a:pt x="61010" y="153657"/>
                </a:lnTo>
                <a:close/>
              </a:path>
              <a:path w="199389" h="199389">
                <a:moveTo>
                  <a:pt x="175831" y="35026"/>
                </a:moveTo>
                <a:lnTo>
                  <a:pt x="152374" y="35026"/>
                </a:lnTo>
                <a:lnTo>
                  <a:pt x="164109" y="46748"/>
                </a:lnTo>
                <a:lnTo>
                  <a:pt x="154127" y="56730"/>
                </a:lnTo>
                <a:lnTo>
                  <a:pt x="153644" y="60998"/>
                </a:lnTo>
                <a:lnTo>
                  <a:pt x="159707" y="70637"/>
                </a:lnTo>
                <a:lnTo>
                  <a:pt x="162572" y="77533"/>
                </a:lnTo>
                <a:lnTo>
                  <a:pt x="165099" y="88595"/>
                </a:lnTo>
                <a:lnTo>
                  <a:pt x="168465" y="91274"/>
                </a:lnTo>
                <a:lnTo>
                  <a:pt x="182537" y="91274"/>
                </a:lnTo>
                <a:lnTo>
                  <a:pt x="182537" y="107861"/>
                </a:lnTo>
                <a:lnTo>
                  <a:pt x="168465" y="107861"/>
                </a:lnTo>
                <a:lnTo>
                  <a:pt x="165112" y="110540"/>
                </a:lnTo>
                <a:lnTo>
                  <a:pt x="162585" y="121602"/>
                </a:lnTo>
                <a:lnTo>
                  <a:pt x="159707" y="128511"/>
                </a:lnTo>
                <a:lnTo>
                  <a:pt x="153657" y="138137"/>
                </a:lnTo>
                <a:lnTo>
                  <a:pt x="154139" y="142405"/>
                </a:lnTo>
                <a:lnTo>
                  <a:pt x="164109" y="152374"/>
                </a:lnTo>
                <a:lnTo>
                  <a:pt x="152374" y="164109"/>
                </a:lnTo>
                <a:lnTo>
                  <a:pt x="175831" y="164109"/>
                </a:lnTo>
                <a:lnTo>
                  <a:pt x="184950" y="154990"/>
                </a:lnTo>
                <a:lnTo>
                  <a:pt x="184950" y="149745"/>
                </a:lnTo>
                <a:lnTo>
                  <a:pt x="173088" y="137896"/>
                </a:lnTo>
                <a:lnTo>
                  <a:pt x="175348" y="133578"/>
                </a:lnTo>
                <a:lnTo>
                  <a:pt x="177215" y="129095"/>
                </a:lnTo>
                <a:lnTo>
                  <a:pt x="178676" y="124459"/>
                </a:lnTo>
                <a:lnTo>
                  <a:pt x="195427" y="124459"/>
                </a:lnTo>
                <a:lnTo>
                  <a:pt x="199135" y="120751"/>
                </a:lnTo>
                <a:lnTo>
                  <a:pt x="199135" y="78384"/>
                </a:lnTo>
                <a:lnTo>
                  <a:pt x="195427" y="74675"/>
                </a:lnTo>
                <a:lnTo>
                  <a:pt x="178676" y="74675"/>
                </a:lnTo>
                <a:lnTo>
                  <a:pt x="177215" y="70040"/>
                </a:lnTo>
                <a:lnTo>
                  <a:pt x="175361" y="65544"/>
                </a:lnTo>
                <a:lnTo>
                  <a:pt x="173088" y="61239"/>
                </a:lnTo>
                <a:lnTo>
                  <a:pt x="184950" y="49390"/>
                </a:lnTo>
                <a:lnTo>
                  <a:pt x="184950" y="44145"/>
                </a:lnTo>
                <a:lnTo>
                  <a:pt x="175831" y="35026"/>
                </a:lnTo>
                <a:close/>
              </a:path>
              <a:path w="199389" h="199389">
                <a:moveTo>
                  <a:pt x="84229" y="35026"/>
                </a:moveTo>
                <a:lnTo>
                  <a:pt x="46748" y="35026"/>
                </a:lnTo>
                <a:lnTo>
                  <a:pt x="56730" y="45021"/>
                </a:lnTo>
                <a:lnTo>
                  <a:pt x="61010" y="45478"/>
                </a:lnTo>
                <a:lnTo>
                  <a:pt x="70624" y="39420"/>
                </a:lnTo>
                <a:lnTo>
                  <a:pt x="77533" y="36550"/>
                </a:lnTo>
                <a:lnTo>
                  <a:pt x="84229" y="35026"/>
                </a:lnTo>
                <a:close/>
              </a:path>
              <a:path w="199389" h="199389">
                <a:moveTo>
                  <a:pt x="124459" y="16586"/>
                </a:moveTo>
                <a:lnTo>
                  <a:pt x="107861" y="16586"/>
                </a:lnTo>
                <a:lnTo>
                  <a:pt x="107861" y="30670"/>
                </a:lnTo>
                <a:lnTo>
                  <a:pt x="110540" y="34023"/>
                </a:lnTo>
                <a:lnTo>
                  <a:pt x="121602" y="36550"/>
                </a:lnTo>
                <a:lnTo>
                  <a:pt x="128498" y="39420"/>
                </a:lnTo>
                <a:lnTo>
                  <a:pt x="138125" y="45478"/>
                </a:lnTo>
                <a:lnTo>
                  <a:pt x="142392" y="45008"/>
                </a:lnTo>
                <a:lnTo>
                  <a:pt x="152374" y="35026"/>
                </a:lnTo>
                <a:lnTo>
                  <a:pt x="175831" y="35026"/>
                </a:lnTo>
                <a:lnTo>
                  <a:pt x="166852" y="26047"/>
                </a:lnTo>
                <a:lnTo>
                  <a:pt x="137896" y="26047"/>
                </a:lnTo>
                <a:lnTo>
                  <a:pt x="133591" y="23774"/>
                </a:lnTo>
                <a:lnTo>
                  <a:pt x="129095" y="21920"/>
                </a:lnTo>
                <a:lnTo>
                  <a:pt x="124459" y="20459"/>
                </a:lnTo>
                <a:lnTo>
                  <a:pt x="124459" y="16586"/>
                </a:lnTo>
                <a:close/>
              </a:path>
              <a:path w="199389" h="199389">
                <a:moveTo>
                  <a:pt x="120751" y="0"/>
                </a:moveTo>
                <a:lnTo>
                  <a:pt x="78384" y="0"/>
                </a:lnTo>
                <a:lnTo>
                  <a:pt x="74675" y="3708"/>
                </a:lnTo>
                <a:lnTo>
                  <a:pt x="74675" y="20459"/>
                </a:lnTo>
                <a:lnTo>
                  <a:pt x="70040" y="21920"/>
                </a:lnTo>
                <a:lnTo>
                  <a:pt x="65544" y="23774"/>
                </a:lnTo>
                <a:lnTo>
                  <a:pt x="61239" y="26047"/>
                </a:lnTo>
                <a:lnTo>
                  <a:pt x="91262" y="26047"/>
                </a:lnTo>
                <a:lnTo>
                  <a:pt x="91262" y="16586"/>
                </a:lnTo>
                <a:lnTo>
                  <a:pt x="124459" y="16586"/>
                </a:lnTo>
                <a:lnTo>
                  <a:pt x="124459" y="3708"/>
                </a:lnTo>
                <a:lnTo>
                  <a:pt x="120751" y="0"/>
                </a:lnTo>
                <a:close/>
              </a:path>
              <a:path w="199389" h="199389">
                <a:moveTo>
                  <a:pt x="154990" y="14185"/>
                </a:moveTo>
                <a:lnTo>
                  <a:pt x="149745" y="14185"/>
                </a:lnTo>
                <a:lnTo>
                  <a:pt x="137896" y="26047"/>
                </a:lnTo>
                <a:lnTo>
                  <a:pt x="166852" y="26047"/>
                </a:lnTo>
                <a:lnTo>
                  <a:pt x="154990" y="14185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2278980" y="5604717"/>
            <a:ext cx="116205" cy="116205"/>
          </a:xfrm>
          <a:custGeom>
            <a:avLst/>
            <a:gdLst/>
            <a:ahLst/>
            <a:cxnLst/>
            <a:rect l="l" t="t" r="r" b="b"/>
            <a:pathLst>
              <a:path w="116205" h="116204">
                <a:moveTo>
                  <a:pt x="58077" y="0"/>
                </a:moveTo>
                <a:lnTo>
                  <a:pt x="35495" y="4572"/>
                </a:lnTo>
                <a:lnTo>
                  <a:pt x="17032" y="17033"/>
                </a:lnTo>
                <a:lnTo>
                  <a:pt x="4572" y="35500"/>
                </a:lnTo>
                <a:lnTo>
                  <a:pt x="0" y="58089"/>
                </a:lnTo>
                <a:lnTo>
                  <a:pt x="4572" y="80671"/>
                </a:lnTo>
                <a:lnTo>
                  <a:pt x="17032" y="99134"/>
                </a:lnTo>
                <a:lnTo>
                  <a:pt x="35495" y="111594"/>
                </a:lnTo>
                <a:lnTo>
                  <a:pt x="58077" y="116166"/>
                </a:lnTo>
                <a:lnTo>
                  <a:pt x="80658" y="111594"/>
                </a:lnTo>
                <a:lnTo>
                  <a:pt x="98479" y="99567"/>
                </a:lnTo>
                <a:lnTo>
                  <a:pt x="58077" y="99567"/>
                </a:lnTo>
                <a:lnTo>
                  <a:pt x="41944" y="96303"/>
                </a:lnTo>
                <a:lnTo>
                  <a:pt x="28754" y="87406"/>
                </a:lnTo>
                <a:lnTo>
                  <a:pt x="19852" y="74220"/>
                </a:lnTo>
                <a:lnTo>
                  <a:pt x="16586" y="58089"/>
                </a:lnTo>
                <a:lnTo>
                  <a:pt x="19852" y="41952"/>
                </a:lnTo>
                <a:lnTo>
                  <a:pt x="28754" y="28762"/>
                </a:lnTo>
                <a:lnTo>
                  <a:pt x="41944" y="19863"/>
                </a:lnTo>
                <a:lnTo>
                  <a:pt x="58077" y="16598"/>
                </a:lnTo>
                <a:lnTo>
                  <a:pt x="98477" y="16598"/>
                </a:lnTo>
                <a:lnTo>
                  <a:pt x="80658" y="4572"/>
                </a:lnTo>
                <a:lnTo>
                  <a:pt x="58077" y="0"/>
                </a:lnTo>
                <a:close/>
              </a:path>
              <a:path w="116205" h="116204">
                <a:moveTo>
                  <a:pt x="98477" y="16598"/>
                </a:moveTo>
                <a:lnTo>
                  <a:pt x="58077" y="16598"/>
                </a:lnTo>
                <a:lnTo>
                  <a:pt x="74209" y="19863"/>
                </a:lnTo>
                <a:lnTo>
                  <a:pt x="87399" y="28762"/>
                </a:lnTo>
                <a:lnTo>
                  <a:pt x="96301" y="41952"/>
                </a:lnTo>
                <a:lnTo>
                  <a:pt x="99568" y="58089"/>
                </a:lnTo>
                <a:lnTo>
                  <a:pt x="96301" y="74220"/>
                </a:lnTo>
                <a:lnTo>
                  <a:pt x="87399" y="87406"/>
                </a:lnTo>
                <a:lnTo>
                  <a:pt x="74209" y="96303"/>
                </a:lnTo>
                <a:lnTo>
                  <a:pt x="58077" y="99567"/>
                </a:lnTo>
                <a:lnTo>
                  <a:pt x="98479" y="99567"/>
                </a:lnTo>
                <a:lnTo>
                  <a:pt x="99121" y="99134"/>
                </a:lnTo>
                <a:lnTo>
                  <a:pt x="111582" y="80671"/>
                </a:lnTo>
                <a:lnTo>
                  <a:pt x="116154" y="58089"/>
                </a:lnTo>
                <a:lnTo>
                  <a:pt x="111582" y="35500"/>
                </a:lnTo>
                <a:lnTo>
                  <a:pt x="99121" y="17033"/>
                </a:lnTo>
                <a:lnTo>
                  <a:pt x="98477" y="16598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2237494" y="5770670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101092" y="112826"/>
                </a:moveTo>
                <a:lnTo>
                  <a:pt x="31661" y="112826"/>
                </a:lnTo>
                <a:lnTo>
                  <a:pt x="37610" y="116743"/>
                </a:lnTo>
                <a:lnTo>
                  <a:pt x="44044" y="119918"/>
                </a:lnTo>
                <a:lnTo>
                  <a:pt x="50899" y="122290"/>
                </a:lnTo>
                <a:lnTo>
                  <a:pt x="58077" y="123799"/>
                </a:lnTo>
                <a:lnTo>
                  <a:pt x="58077" y="132753"/>
                </a:lnTo>
                <a:lnTo>
                  <a:pt x="74676" y="132753"/>
                </a:lnTo>
                <a:lnTo>
                  <a:pt x="74676" y="123799"/>
                </a:lnTo>
                <a:lnTo>
                  <a:pt x="81887" y="122285"/>
                </a:lnTo>
                <a:lnTo>
                  <a:pt x="88722" y="119913"/>
                </a:lnTo>
                <a:lnTo>
                  <a:pt x="95141" y="116741"/>
                </a:lnTo>
                <a:lnTo>
                  <a:pt x="101092" y="112826"/>
                </a:lnTo>
                <a:close/>
              </a:path>
              <a:path w="133350" h="133350">
                <a:moveTo>
                  <a:pt x="25298" y="13576"/>
                </a:moveTo>
                <a:lnTo>
                  <a:pt x="13563" y="25311"/>
                </a:lnTo>
                <a:lnTo>
                  <a:pt x="19926" y="31661"/>
                </a:lnTo>
                <a:lnTo>
                  <a:pt x="16009" y="37612"/>
                </a:lnTo>
                <a:lnTo>
                  <a:pt x="12834" y="44035"/>
                </a:lnTo>
                <a:lnTo>
                  <a:pt x="10462" y="50876"/>
                </a:lnTo>
                <a:lnTo>
                  <a:pt x="8953" y="58077"/>
                </a:lnTo>
                <a:lnTo>
                  <a:pt x="0" y="58077"/>
                </a:lnTo>
                <a:lnTo>
                  <a:pt x="0" y="74675"/>
                </a:lnTo>
                <a:lnTo>
                  <a:pt x="8953" y="74675"/>
                </a:lnTo>
                <a:lnTo>
                  <a:pt x="10462" y="81877"/>
                </a:lnTo>
                <a:lnTo>
                  <a:pt x="12834" y="88717"/>
                </a:lnTo>
                <a:lnTo>
                  <a:pt x="16009" y="95141"/>
                </a:lnTo>
                <a:lnTo>
                  <a:pt x="19926" y="101091"/>
                </a:lnTo>
                <a:lnTo>
                  <a:pt x="13563" y="107454"/>
                </a:lnTo>
                <a:lnTo>
                  <a:pt x="25298" y="119189"/>
                </a:lnTo>
                <a:lnTo>
                  <a:pt x="31661" y="112826"/>
                </a:lnTo>
                <a:lnTo>
                  <a:pt x="113804" y="112826"/>
                </a:lnTo>
                <a:lnTo>
                  <a:pt x="118770" y="107861"/>
                </a:lnTo>
                <a:lnTo>
                  <a:pt x="66370" y="107861"/>
                </a:lnTo>
                <a:lnTo>
                  <a:pt x="50237" y="104596"/>
                </a:lnTo>
                <a:lnTo>
                  <a:pt x="37047" y="95699"/>
                </a:lnTo>
                <a:lnTo>
                  <a:pt x="28145" y="82513"/>
                </a:lnTo>
                <a:lnTo>
                  <a:pt x="24879" y="66382"/>
                </a:lnTo>
                <a:lnTo>
                  <a:pt x="28145" y="50245"/>
                </a:lnTo>
                <a:lnTo>
                  <a:pt x="37047" y="37055"/>
                </a:lnTo>
                <a:lnTo>
                  <a:pt x="50237" y="28156"/>
                </a:lnTo>
                <a:lnTo>
                  <a:pt x="66370" y="24891"/>
                </a:lnTo>
                <a:lnTo>
                  <a:pt x="118757" y="24891"/>
                </a:lnTo>
                <a:lnTo>
                  <a:pt x="113792" y="19926"/>
                </a:lnTo>
                <a:lnTo>
                  <a:pt x="31661" y="19926"/>
                </a:lnTo>
                <a:lnTo>
                  <a:pt x="25298" y="13576"/>
                </a:lnTo>
                <a:close/>
              </a:path>
              <a:path w="133350" h="133350">
                <a:moveTo>
                  <a:pt x="113804" y="112826"/>
                </a:moveTo>
                <a:lnTo>
                  <a:pt x="101092" y="112826"/>
                </a:lnTo>
                <a:lnTo>
                  <a:pt x="107442" y="119189"/>
                </a:lnTo>
                <a:lnTo>
                  <a:pt x="113804" y="112826"/>
                </a:lnTo>
                <a:close/>
              </a:path>
              <a:path w="133350" h="133350">
                <a:moveTo>
                  <a:pt x="118757" y="24891"/>
                </a:moveTo>
                <a:lnTo>
                  <a:pt x="66370" y="24891"/>
                </a:lnTo>
                <a:lnTo>
                  <a:pt x="82507" y="28156"/>
                </a:lnTo>
                <a:lnTo>
                  <a:pt x="95697" y="37055"/>
                </a:lnTo>
                <a:lnTo>
                  <a:pt x="104596" y="50245"/>
                </a:lnTo>
                <a:lnTo>
                  <a:pt x="107861" y="66382"/>
                </a:lnTo>
                <a:lnTo>
                  <a:pt x="104596" y="82513"/>
                </a:lnTo>
                <a:lnTo>
                  <a:pt x="95697" y="95699"/>
                </a:lnTo>
                <a:lnTo>
                  <a:pt x="82507" y="104596"/>
                </a:lnTo>
                <a:lnTo>
                  <a:pt x="66370" y="107861"/>
                </a:lnTo>
                <a:lnTo>
                  <a:pt x="118770" y="107861"/>
                </a:lnTo>
                <a:lnTo>
                  <a:pt x="119176" y="107454"/>
                </a:lnTo>
                <a:lnTo>
                  <a:pt x="112826" y="101091"/>
                </a:lnTo>
                <a:lnTo>
                  <a:pt x="116741" y="95141"/>
                </a:lnTo>
                <a:lnTo>
                  <a:pt x="119911" y="88717"/>
                </a:lnTo>
                <a:lnTo>
                  <a:pt x="122279" y="81877"/>
                </a:lnTo>
                <a:lnTo>
                  <a:pt x="123786" y="74675"/>
                </a:lnTo>
                <a:lnTo>
                  <a:pt x="132753" y="74675"/>
                </a:lnTo>
                <a:lnTo>
                  <a:pt x="132753" y="58077"/>
                </a:lnTo>
                <a:lnTo>
                  <a:pt x="123786" y="58077"/>
                </a:lnTo>
                <a:lnTo>
                  <a:pt x="122279" y="50876"/>
                </a:lnTo>
                <a:lnTo>
                  <a:pt x="119911" y="44035"/>
                </a:lnTo>
                <a:lnTo>
                  <a:pt x="116741" y="37612"/>
                </a:lnTo>
                <a:lnTo>
                  <a:pt x="112826" y="31661"/>
                </a:lnTo>
                <a:lnTo>
                  <a:pt x="119176" y="25311"/>
                </a:lnTo>
                <a:lnTo>
                  <a:pt x="118757" y="24891"/>
                </a:lnTo>
                <a:close/>
              </a:path>
              <a:path w="133350" h="133350">
                <a:moveTo>
                  <a:pt x="74676" y="0"/>
                </a:moveTo>
                <a:lnTo>
                  <a:pt x="58077" y="0"/>
                </a:lnTo>
                <a:lnTo>
                  <a:pt x="58077" y="8966"/>
                </a:lnTo>
                <a:lnTo>
                  <a:pt x="50874" y="10473"/>
                </a:lnTo>
                <a:lnTo>
                  <a:pt x="44030" y="12841"/>
                </a:lnTo>
                <a:lnTo>
                  <a:pt x="37606" y="16011"/>
                </a:lnTo>
                <a:lnTo>
                  <a:pt x="31661" y="19926"/>
                </a:lnTo>
                <a:lnTo>
                  <a:pt x="101092" y="19926"/>
                </a:lnTo>
                <a:lnTo>
                  <a:pt x="95139" y="16011"/>
                </a:lnTo>
                <a:lnTo>
                  <a:pt x="88712" y="12841"/>
                </a:lnTo>
                <a:lnTo>
                  <a:pt x="81871" y="10473"/>
                </a:lnTo>
                <a:lnTo>
                  <a:pt x="74676" y="8966"/>
                </a:lnTo>
                <a:lnTo>
                  <a:pt x="74676" y="0"/>
                </a:lnTo>
                <a:close/>
              </a:path>
              <a:path w="133350" h="133350">
                <a:moveTo>
                  <a:pt x="107442" y="13576"/>
                </a:moveTo>
                <a:lnTo>
                  <a:pt x="101092" y="19926"/>
                </a:lnTo>
                <a:lnTo>
                  <a:pt x="113792" y="19926"/>
                </a:lnTo>
                <a:lnTo>
                  <a:pt x="107442" y="13576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2270683" y="5803859"/>
            <a:ext cx="66675" cy="66675"/>
          </a:xfrm>
          <a:custGeom>
            <a:avLst/>
            <a:gdLst/>
            <a:ahLst/>
            <a:cxnLst/>
            <a:rect l="l" t="t" r="r" b="b"/>
            <a:pathLst>
              <a:path w="66675" h="66675">
                <a:moveTo>
                  <a:pt x="33185" y="0"/>
                </a:moveTo>
                <a:lnTo>
                  <a:pt x="20279" y="2611"/>
                </a:lnTo>
                <a:lnTo>
                  <a:pt x="9729" y="9729"/>
                </a:lnTo>
                <a:lnTo>
                  <a:pt x="2611" y="20279"/>
                </a:lnTo>
                <a:lnTo>
                  <a:pt x="0" y="33185"/>
                </a:lnTo>
                <a:lnTo>
                  <a:pt x="2611" y="46098"/>
                </a:lnTo>
                <a:lnTo>
                  <a:pt x="9729" y="56651"/>
                </a:lnTo>
                <a:lnTo>
                  <a:pt x="20279" y="63771"/>
                </a:lnTo>
                <a:lnTo>
                  <a:pt x="33185" y="66382"/>
                </a:lnTo>
                <a:lnTo>
                  <a:pt x="46090" y="63771"/>
                </a:lnTo>
                <a:lnTo>
                  <a:pt x="56640" y="56651"/>
                </a:lnTo>
                <a:lnTo>
                  <a:pt x="61272" y="49784"/>
                </a:lnTo>
                <a:lnTo>
                  <a:pt x="24028" y="49784"/>
                </a:lnTo>
                <a:lnTo>
                  <a:pt x="16586" y="42341"/>
                </a:lnTo>
                <a:lnTo>
                  <a:pt x="16586" y="24041"/>
                </a:lnTo>
                <a:lnTo>
                  <a:pt x="24028" y="16598"/>
                </a:lnTo>
                <a:lnTo>
                  <a:pt x="61275" y="16598"/>
                </a:lnTo>
                <a:lnTo>
                  <a:pt x="56640" y="9729"/>
                </a:lnTo>
                <a:lnTo>
                  <a:pt x="46090" y="2611"/>
                </a:lnTo>
                <a:lnTo>
                  <a:pt x="33185" y="0"/>
                </a:lnTo>
                <a:close/>
              </a:path>
              <a:path w="66675" h="66675">
                <a:moveTo>
                  <a:pt x="61275" y="16598"/>
                </a:moveTo>
                <a:lnTo>
                  <a:pt x="42341" y="16598"/>
                </a:lnTo>
                <a:lnTo>
                  <a:pt x="49783" y="24041"/>
                </a:lnTo>
                <a:lnTo>
                  <a:pt x="49783" y="42341"/>
                </a:lnTo>
                <a:lnTo>
                  <a:pt x="42341" y="49784"/>
                </a:lnTo>
                <a:lnTo>
                  <a:pt x="61272" y="49784"/>
                </a:lnTo>
                <a:lnTo>
                  <a:pt x="63758" y="46098"/>
                </a:lnTo>
                <a:lnTo>
                  <a:pt x="66370" y="33185"/>
                </a:lnTo>
                <a:lnTo>
                  <a:pt x="63758" y="20279"/>
                </a:lnTo>
                <a:lnTo>
                  <a:pt x="61275" y="16598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2030053" y="5837049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129044" y="0"/>
                </a:moveTo>
                <a:lnTo>
                  <a:pt x="3708" y="0"/>
                </a:lnTo>
                <a:lnTo>
                  <a:pt x="0" y="3708"/>
                </a:lnTo>
                <a:lnTo>
                  <a:pt x="0" y="129044"/>
                </a:lnTo>
                <a:lnTo>
                  <a:pt x="3708" y="132765"/>
                </a:lnTo>
                <a:lnTo>
                  <a:pt x="129044" y="132765"/>
                </a:lnTo>
                <a:lnTo>
                  <a:pt x="132753" y="129044"/>
                </a:lnTo>
                <a:lnTo>
                  <a:pt x="132753" y="116166"/>
                </a:lnTo>
                <a:lnTo>
                  <a:pt x="16598" y="116166"/>
                </a:lnTo>
                <a:lnTo>
                  <a:pt x="16598" y="16598"/>
                </a:lnTo>
                <a:lnTo>
                  <a:pt x="132753" y="16598"/>
                </a:lnTo>
                <a:lnTo>
                  <a:pt x="132753" y="3708"/>
                </a:lnTo>
                <a:lnTo>
                  <a:pt x="129044" y="0"/>
                </a:lnTo>
                <a:close/>
              </a:path>
              <a:path w="133350" h="133350">
                <a:moveTo>
                  <a:pt x="132753" y="16598"/>
                </a:moveTo>
                <a:lnTo>
                  <a:pt x="116166" y="16598"/>
                </a:lnTo>
                <a:lnTo>
                  <a:pt x="116166" y="116166"/>
                </a:lnTo>
                <a:lnTo>
                  <a:pt x="132753" y="116166"/>
                </a:lnTo>
                <a:lnTo>
                  <a:pt x="132753" y="16598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2056598" y="5716480"/>
            <a:ext cx="80645" cy="79375"/>
          </a:xfrm>
          <a:custGeom>
            <a:avLst/>
            <a:gdLst/>
            <a:ahLst/>
            <a:cxnLst/>
            <a:rect l="l" t="t" r="r" b="b"/>
            <a:pathLst>
              <a:path w="80644" h="79375">
                <a:moveTo>
                  <a:pt x="13284" y="32613"/>
                </a:moveTo>
                <a:lnTo>
                  <a:pt x="0" y="42570"/>
                </a:lnTo>
                <a:lnTo>
                  <a:pt x="26466" y="77863"/>
                </a:lnTo>
                <a:lnTo>
                  <a:pt x="28930" y="79082"/>
                </a:lnTo>
                <a:lnTo>
                  <a:pt x="31876" y="79070"/>
                </a:lnTo>
                <a:lnTo>
                  <a:pt x="34620" y="78955"/>
                </a:lnTo>
                <a:lnTo>
                  <a:pt x="37122" y="77508"/>
                </a:lnTo>
                <a:lnTo>
                  <a:pt x="50487" y="56121"/>
                </a:lnTo>
                <a:lnTo>
                  <a:pt x="30911" y="56121"/>
                </a:lnTo>
                <a:lnTo>
                  <a:pt x="13284" y="32613"/>
                </a:lnTo>
                <a:close/>
              </a:path>
              <a:path w="80644" h="79375">
                <a:moveTo>
                  <a:pt x="65989" y="0"/>
                </a:moveTo>
                <a:lnTo>
                  <a:pt x="30911" y="56121"/>
                </a:lnTo>
                <a:lnTo>
                  <a:pt x="50487" y="56121"/>
                </a:lnTo>
                <a:lnTo>
                  <a:pt x="80060" y="8801"/>
                </a:lnTo>
                <a:lnTo>
                  <a:pt x="65989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2057372" y="5864367"/>
            <a:ext cx="78740" cy="78740"/>
          </a:xfrm>
          <a:custGeom>
            <a:avLst/>
            <a:gdLst/>
            <a:ahLst/>
            <a:cxnLst/>
            <a:rect l="l" t="t" r="r" b="b"/>
            <a:pathLst>
              <a:path w="78739" h="78739">
                <a:moveTo>
                  <a:pt x="11734" y="0"/>
                </a:moveTo>
                <a:lnTo>
                  <a:pt x="0" y="11734"/>
                </a:lnTo>
                <a:lnTo>
                  <a:pt x="27330" y="39065"/>
                </a:lnTo>
                <a:lnTo>
                  <a:pt x="0" y="66382"/>
                </a:lnTo>
                <a:lnTo>
                  <a:pt x="11734" y="78117"/>
                </a:lnTo>
                <a:lnTo>
                  <a:pt x="39052" y="50800"/>
                </a:lnTo>
                <a:lnTo>
                  <a:pt x="62527" y="50800"/>
                </a:lnTo>
                <a:lnTo>
                  <a:pt x="50787" y="39065"/>
                </a:lnTo>
                <a:lnTo>
                  <a:pt x="62522" y="27330"/>
                </a:lnTo>
                <a:lnTo>
                  <a:pt x="39052" y="27330"/>
                </a:lnTo>
                <a:lnTo>
                  <a:pt x="11734" y="0"/>
                </a:lnTo>
                <a:close/>
              </a:path>
              <a:path w="78739" h="78739">
                <a:moveTo>
                  <a:pt x="62527" y="50800"/>
                </a:moveTo>
                <a:lnTo>
                  <a:pt x="39052" y="50800"/>
                </a:lnTo>
                <a:lnTo>
                  <a:pt x="66382" y="78117"/>
                </a:lnTo>
                <a:lnTo>
                  <a:pt x="78117" y="66382"/>
                </a:lnTo>
                <a:lnTo>
                  <a:pt x="62527" y="50800"/>
                </a:lnTo>
                <a:close/>
              </a:path>
              <a:path w="78739" h="78739">
                <a:moveTo>
                  <a:pt x="66382" y="0"/>
                </a:moveTo>
                <a:lnTo>
                  <a:pt x="39052" y="27330"/>
                </a:lnTo>
                <a:lnTo>
                  <a:pt x="62522" y="27330"/>
                </a:lnTo>
                <a:lnTo>
                  <a:pt x="78117" y="11734"/>
                </a:lnTo>
                <a:lnTo>
                  <a:pt x="66382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1934799" y="3849173"/>
            <a:ext cx="522605" cy="533400"/>
          </a:xfrm>
          <a:custGeom>
            <a:avLst/>
            <a:gdLst/>
            <a:ahLst/>
            <a:cxnLst/>
            <a:rect l="l" t="t" r="r" b="b"/>
            <a:pathLst>
              <a:path w="522605" h="533400">
                <a:moveTo>
                  <a:pt x="261176" y="0"/>
                </a:moveTo>
                <a:lnTo>
                  <a:pt x="141580" y="64770"/>
                </a:lnTo>
                <a:lnTo>
                  <a:pt x="126215" y="146050"/>
                </a:lnTo>
                <a:lnTo>
                  <a:pt x="126340" y="224790"/>
                </a:lnTo>
                <a:lnTo>
                  <a:pt x="124828" y="227330"/>
                </a:lnTo>
                <a:lnTo>
                  <a:pt x="95207" y="243840"/>
                </a:lnTo>
                <a:lnTo>
                  <a:pt x="69180" y="259080"/>
                </a:lnTo>
                <a:lnTo>
                  <a:pt x="43139" y="273050"/>
                </a:lnTo>
                <a:lnTo>
                  <a:pt x="9431" y="293370"/>
                </a:lnTo>
                <a:lnTo>
                  <a:pt x="0" y="323850"/>
                </a:lnTo>
                <a:lnTo>
                  <a:pt x="126" y="387350"/>
                </a:lnTo>
                <a:lnTo>
                  <a:pt x="0" y="443230"/>
                </a:lnTo>
                <a:lnTo>
                  <a:pt x="29331" y="477520"/>
                </a:lnTo>
                <a:lnTo>
                  <a:pt x="56614" y="494030"/>
                </a:lnTo>
                <a:lnTo>
                  <a:pt x="70320" y="501650"/>
                </a:lnTo>
                <a:lnTo>
                  <a:pt x="84940" y="509270"/>
                </a:lnTo>
                <a:lnTo>
                  <a:pt x="114204" y="527050"/>
                </a:lnTo>
                <a:lnTo>
                  <a:pt x="129324" y="533400"/>
                </a:lnTo>
                <a:lnTo>
                  <a:pt x="141846" y="533400"/>
                </a:lnTo>
                <a:lnTo>
                  <a:pt x="170708" y="518160"/>
                </a:lnTo>
                <a:lnTo>
                  <a:pt x="172907" y="516890"/>
                </a:lnTo>
                <a:lnTo>
                  <a:pt x="133528" y="516890"/>
                </a:lnTo>
                <a:lnTo>
                  <a:pt x="129845" y="514350"/>
                </a:lnTo>
                <a:lnTo>
                  <a:pt x="123386" y="511810"/>
                </a:lnTo>
                <a:lnTo>
                  <a:pt x="119042" y="506730"/>
                </a:lnTo>
                <a:lnTo>
                  <a:pt x="116992" y="500380"/>
                </a:lnTo>
                <a:lnTo>
                  <a:pt x="117202" y="496570"/>
                </a:lnTo>
                <a:lnTo>
                  <a:pt x="99111" y="496570"/>
                </a:lnTo>
                <a:lnTo>
                  <a:pt x="91887" y="492760"/>
                </a:lnTo>
                <a:lnTo>
                  <a:pt x="70993" y="481330"/>
                </a:lnTo>
                <a:lnTo>
                  <a:pt x="64961" y="478790"/>
                </a:lnTo>
                <a:lnTo>
                  <a:pt x="62687" y="474980"/>
                </a:lnTo>
                <a:lnTo>
                  <a:pt x="63520" y="466090"/>
                </a:lnTo>
                <a:lnTo>
                  <a:pt x="44984" y="466090"/>
                </a:lnTo>
                <a:lnTo>
                  <a:pt x="33361" y="458470"/>
                </a:lnTo>
                <a:lnTo>
                  <a:pt x="27797" y="455930"/>
                </a:lnTo>
                <a:lnTo>
                  <a:pt x="22339" y="452120"/>
                </a:lnTo>
                <a:lnTo>
                  <a:pt x="18580" y="450850"/>
                </a:lnTo>
                <a:lnTo>
                  <a:pt x="18631" y="321310"/>
                </a:lnTo>
                <a:lnTo>
                  <a:pt x="18745" y="320040"/>
                </a:lnTo>
                <a:lnTo>
                  <a:pt x="17983" y="311150"/>
                </a:lnTo>
                <a:lnTo>
                  <a:pt x="20549" y="307340"/>
                </a:lnTo>
                <a:lnTo>
                  <a:pt x="25514" y="304800"/>
                </a:lnTo>
                <a:lnTo>
                  <a:pt x="68552" y="279400"/>
                </a:lnTo>
                <a:lnTo>
                  <a:pt x="135242" y="242570"/>
                </a:lnTo>
                <a:lnTo>
                  <a:pt x="189443" y="242570"/>
                </a:lnTo>
                <a:lnTo>
                  <a:pt x="189464" y="240030"/>
                </a:lnTo>
                <a:lnTo>
                  <a:pt x="170548" y="240030"/>
                </a:lnTo>
                <a:lnTo>
                  <a:pt x="151584" y="229870"/>
                </a:lnTo>
                <a:lnTo>
                  <a:pt x="143967" y="224790"/>
                </a:lnTo>
                <a:lnTo>
                  <a:pt x="144323" y="223520"/>
                </a:lnTo>
                <a:lnTo>
                  <a:pt x="144310" y="86360"/>
                </a:lnTo>
                <a:lnTo>
                  <a:pt x="146203" y="82550"/>
                </a:lnTo>
                <a:lnTo>
                  <a:pt x="203259" y="49530"/>
                </a:lnTo>
                <a:lnTo>
                  <a:pt x="259601" y="17780"/>
                </a:lnTo>
                <a:lnTo>
                  <a:pt x="300597" y="17780"/>
                </a:lnTo>
                <a:lnTo>
                  <a:pt x="276505" y="3810"/>
                </a:lnTo>
                <a:lnTo>
                  <a:pt x="268843" y="1270"/>
                </a:lnTo>
                <a:lnTo>
                  <a:pt x="261176" y="0"/>
                </a:lnTo>
                <a:close/>
              </a:path>
              <a:path w="522605" h="533400">
                <a:moveTo>
                  <a:pt x="315176" y="467360"/>
                </a:moveTo>
                <a:lnTo>
                  <a:pt x="262560" y="467360"/>
                </a:lnTo>
                <a:lnTo>
                  <a:pt x="291884" y="483870"/>
                </a:lnTo>
                <a:lnTo>
                  <a:pt x="317653" y="499110"/>
                </a:lnTo>
                <a:lnTo>
                  <a:pt x="343440" y="513080"/>
                </a:lnTo>
                <a:lnTo>
                  <a:pt x="372961" y="530860"/>
                </a:lnTo>
                <a:lnTo>
                  <a:pt x="380695" y="533400"/>
                </a:lnTo>
                <a:lnTo>
                  <a:pt x="393205" y="533400"/>
                </a:lnTo>
                <a:lnTo>
                  <a:pt x="396621" y="532130"/>
                </a:lnTo>
                <a:lnTo>
                  <a:pt x="400177" y="530860"/>
                </a:lnTo>
                <a:lnTo>
                  <a:pt x="424760" y="516890"/>
                </a:lnTo>
                <a:lnTo>
                  <a:pt x="385420" y="516890"/>
                </a:lnTo>
                <a:lnTo>
                  <a:pt x="365897" y="505460"/>
                </a:lnTo>
                <a:lnTo>
                  <a:pt x="334540" y="487680"/>
                </a:lnTo>
                <a:lnTo>
                  <a:pt x="316052" y="477520"/>
                </a:lnTo>
                <a:lnTo>
                  <a:pt x="315074" y="474980"/>
                </a:lnTo>
                <a:lnTo>
                  <a:pt x="315176" y="467360"/>
                </a:lnTo>
                <a:close/>
              </a:path>
              <a:path w="522605" h="533400">
                <a:moveTo>
                  <a:pt x="216415" y="425450"/>
                </a:moveTo>
                <a:lnTo>
                  <a:pt x="161163" y="425450"/>
                </a:lnTo>
                <a:lnTo>
                  <a:pt x="163767" y="426720"/>
                </a:lnTo>
                <a:lnTo>
                  <a:pt x="201143" y="436880"/>
                </a:lnTo>
                <a:lnTo>
                  <a:pt x="204788" y="438150"/>
                </a:lnTo>
                <a:lnTo>
                  <a:pt x="206807" y="441960"/>
                </a:lnTo>
                <a:lnTo>
                  <a:pt x="206870" y="447040"/>
                </a:lnTo>
                <a:lnTo>
                  <a:pt x="207086" y="476250"/>
                </a:lnTo>
                <a:lnTo>
                  <a:pt x="205740" y="477520"/>
                </a:lnTo>
                <a:lnTo>
                  <a:pt x="136639" y="516890"/>
                </a:lnTo>
                <a:lnTo>
                  <a:pt x="172907" y="516890"/>
                </a:lnTo>
                <a:lnTo>
                  <a:pt x="199298" y="501650"/>
                </a:lnTo>
                <a:lnTo>
                  <a:pt x="227779" y="486410"/>
                </a:lnTo>
                <a:lnTo>
                  <a:pt x="256312" y="469900"/>
                </a:lnTo>
                <a:lnTo>
                  <a:pt x="259931" y="467360"/>
                </a:lnTo>
                <a:lnTo>
                  <a:pt x="315176" y="467360"/>
                </a:lnTo>
                <a:lnTo>
                  <a:pt x="315189" y="466090"/>
                </a:lnTo>
                <a:lnTo>
                  <a:pt x="225260" y="466090"/>
                </a:lnTo>
                <a:lnTo>
                  <a:pt x="225371" y="441960"/>
                </a:lnTo>
                <a:lnTo>
                  <a:pt x="225412" y="439420"/>
                </a:lnTo>
                <a:lnTo>
                  <a:pt x="223292" y="433070"/>
                </a:lnTo>
                <a:lnTo>
                  <a:pt x="216764" y="426720"/>
                </a:lnTo>
                <a:lnTo>
                  <a:pt x="216415" y="425450"/>
                </a:lnTo>
                <a:close/>
              </a:path>
              <a:path w="522605" h="533400">
                <a:moveTo>
                  <a:pt x="469168" y="414020"/>
                </a:moveTo>
                <a:lnTo>
                  <a:pt x="417627" y="414020"/>
                </a:lnTo>
                <a:lnTo>
                  <a:pt x="420205" y="415290"/>
                </a:lnTo>
                <a:lnTo>
                  <a:pt x="443856" y="422910"/>
                </a:lnTo>
                <a:lnTo>
                  <a:pt x="456806" y="426720"/>
                </a:lnTo>
                <a:lnTo>
                  <a:pt x="459131" y="430530"/>
                </a:lnTo>
                <a:lnTo>
                  <a:pt x="459012" y="435610"/>
                </a:lnTo>
                <a:lnTo>
                  <a:pt x="458887" y="468630"/>
                </a:lnTo>
                <a:lnTo>
                  <a:pt x="459105" y="476250"/>
                </a:lnTo>
                <a:lnTo>
                  <a:pt x="458140" y="477520"/>
                </a:lnTo>
                <a:lnTo>
                  <a:pt x="408495" y="505460"/>
                </a:lnTo>
                <a:lnTo>
                  <a:pt x="388849" y="516890"/>
                </a:lnTo>
                <a:lnTo>
                  <a:pt x="424760" y="516890"/>
                </a:lnTo>
                <a:lnTo>
                  <a:pt x="480631" y="485140"/>
                </a:lnTo>
                <a:lnTo>
                  <a:pt x="506400" y="469900"/>
                </a:lnTo>
                <a:lnTo>
                  <a:pt x="511730" y="466090"/>
                </a:lnTo>
                <a:lnTo>
                  <a:pt x="477419" y="466090"/>
                </a:lnTo>
                <a:lnTo>
                  <a:pt x="477406" y="435610"/>
                </a:lnTo>
                <a:lnTo>
                  <a:pt x="476163" y="425450"/>
                </a:lnTo>
                <a:lnTo>
                  <a:pt x="472397" y="416560"/>
                </a:lnTo>
                <a:lnTo>
                  <a:pt x="469168" y="414020"/>
                </a:lnTo>
                <a:close/>
              </a:path>
              <a:path w="522605" h="533400">
                <a:moveTo>
                  <a:pt x="134506" y="425450"/>
                </a:moveTo>
                <a:lnTo>
                  <a:pt x="109500" y="425450"/>
                </a:lnTo>
                <a:lnTo>
                  <a:pt x="122466" y="438150"/>
                </a:lnTo>
                <a:lnTo>
                  <a:pt x="107806" y="453390"/>
                </a:lnTo>
                <a:lnTo>
                  <a:pt x="102857" y="457200"/>
                </a:lnTo>
                <a:lnTo>
                  <a:pt x="100114" y="459740"/>
                </a:lnTo>
                <a:lnTo>
                  <a:pt x="98908" y="462280"/>
                </a:lnTo>
                <a:lnTo>
                  <a:pt x="99022" y="466090"/>
                </a:lnTo>
                <a:lnTo>
                  <a:pt x="99111" y="496570"/>
                </a:lnTo>
                <a:lnTo>
                  <a:pt x="117202" y="496570"/>
                </a:lnTo>
                <a:lnTo>
                  <a:pt x="117412" y="492760"/>
                </a:lnTo>
                <a:lnTo>
                  <a:pt x="117793" y="491490"/>
                </a:lnTo>
                <a:lnTo>
                  <a:pt x="117462" y="488950"/>
                </a:lnTo>
                <a:lnTo>
                  <a:pt x="117346" y="486410"/>
                </a:lnTo>
                <a:lnTo>
                  <a:pt x="116534" y="477520"/>
                </a:lnTo>
                <a:lnTo>
                  <a:pt x="118880" y="468630"/>
                </a:lnTo>
                <a:lnTo>
                  <a:pt x="123858" y="462280"/>
                </a:lnTo>
                <a:lnTo>
                  <a:pt x="130823" y="454660"/>
                </a:lnTo>
                <a:lnTo>
                  <a:pt x="137739" y="448310"/>
                </a:lnTo>
                <a:lnTo>
                  <a:pt x="144396" y="441960"/>
                </a:lnTo>
                <a:lnTo>
                  <a:pt x="159360" y="426720"/>
                </a:lnTo>
                <a:lnTo>
                  <a:pt x="135535" y="426720"/>
                </a:lnTo>
                <a:lnTo>
                  <a:pt x="134506" y="425450"/>
                </a:lnTo>
                <a:close/>
              </a:path>
              <a:path w="522605" h="533400">
                <a:moveTo>
                  <a:pt x="145593" y="276860"/>
                </a:moveTo>
                <a:lnTo>
                  <a:pt x="88833" y="293370"/>
                </a:lnTo>
                <a:lnTo>
                  <a:pt x="60401" y="347980"/>
                </a:lnTo>
                <a:lnTo>
                  <a:pt x="54191" y="425450"/>
                </a:lnTo>
                <a:lnTo>
                  <a:pt x="53975" y="426720"/>
                </a:lnTo>
                <a:lnTo>
                  <a:pt x="46736" y="434340"/>
                </a:lnTo>
                <a:lnTo>
                  <a:pt x="44514" y="441960"/>
                </a:lnTo>
                <a:lnTo>
                  <a:pt x="44985" y="452120"/>
                </a:lnTo>
                <a:lnTo>
                  <a:pt x="45102" y="457200"/>
                </a:lnTo>
                <a:lnTo>
                  <a:pt x="44984" y="466090"/>
                </a:lnTo>
                <a:lnTo>
                  <a:pt x="63520" y="466090"/>
                </a:lnTo>
                <a:lnTo>
                  <a:pt x="63877" y="462280"/>
                </a:lnTo>
                <a:lnTo>
                  <a:pt x="63777" y="458470"/>
                </a:lnTo>
                <a:lnTo>
                  <a:pt x="63559" y="455930"/>
                </a:lnTo>
                <a:lnTo>
                  <a:pt x="63538" y="441960"/>
                </a:lnTo>
                <a:lnTo>
                  <a:pt x="65773" y="438150"/>
                </a:lnTo>
                <a:lnTo>
                  <a:pt x="80896" y="434340"/>
                </a:lnTo>
                <a:lnTo>
                  <a:pt x="109500" y="425450"/>
                </a:lnTo>
                <a:lnTo>
                  <a:pt x="134506" y="425450"/>
                </a:lnTo>
                <a:lnTo>
                  <a:pt x="131420" y="421640"/>
                </a:lnTo>
                <a:lnTo>
                  <a:pt x="128461" y="419100"/>
                </a:lnTo>
                <a:lnTo>
                  <a:pt x="126295" y="416560"/>
                </a:lnTo>
                <a:lnTo>
                  <a:pt x="73393" y="416560"/>
                </a:lnTo>
                <a:lnTo>
                  <a:pt x="78258" y="354330"/>
                </a:lnTo>
                <a:lnTo>
                  <a:pt x="78397" y="346710"/>
                </a:lnTo>
                <a:lnTo>
                  <a:pt x="100862" y="307340"/>
                </a:lnTo>
                <a:lnTo>
                  <a:pt x="137884" y="295910"/>
                </a:lnTo>
                <a:lnTo>
                  <a:pt x="183534" y="295910"/>
                </a:lnTo>
                <a:lnTo>
                  <a:pt x="168651" y="284480"/>
                </a:lnTo>
                <a:lnTo>
                  <a:pt x="145593" y="276860"/>
                </a:lnTo>
                <a:close/>
              </a:path>
              <a:path w="522605" h="533400">
                <a:moveTo>
                  <a:pt x="189443" y="242570"/>
                </a:moveTo>
                <a:lnTo>
                  <a:pt x="135242" y="242570"/>
                </a:lnTo>
                <a:lnTo>
                  <a:pt x="251879" y="308610"/>
                </a:lnTo>
                <a:lnTo>
                  <a:pt x="251879" y="450850"/>
                </a:lnTo>
                <a:lnTo>
                  <a:pt x="225260" y="466090"/>
                </a:lnTo>
                <a:lnTo>
                  <a:pt x="297206" y="466090"/>
                </a:lnTo>
                <a:lnTo>
                  <a:pt x="270256" y="450850"/>
                </a:lnTo>
                <a:lnTo>
                  <a:pt x="270180" y="308610"/>
                </a:lnTo>
                <a:lnTo>
                  <a:pt x="316546" y="281940"/>
                </a:lnTo>
                <a:lnTo>
                  <a:pt x="241503" y="281940"/>
                </a:lnTo>
                <a:lnTo>
                  <a:pt x="240589" y="280670"/>
                </a:lnTo>
                <a:lnTo>
                  <a:pt x="204528" y="260350"/>
                </a:lnTo>
                <a:lnTo>
                  <a:pt x="190335" y="252730"/>
                </a:lnTo>
                <a:lnTo>
                  <a:pt x="189370" y="251460"/>
                </a:lnTo>
                <a:lnTo>
                  <a:pt x="189443" y="242570"/>
                </a:lnTo>
                <a:close/>
              </a:path>
              <a:path w="522605" h="533400">
                <a:moveTo>
                  <a:pt x="438264" y="284480"/>
                </a:moveTo>
                <a:lnTo>
                  <a:pt x="361264" y="284480"/>
                </a:lnTo>
                <a:lnTo>
                  <a:pt x="349180" y="287020"/>
                </a:lnTo>
                <a:lnTo>
                  <a:pt x="340028" y="292100"/>
                </a:lnTo>
                <a:lnTo>
                  <a:pt x="334198" y="300990"/>
                </a:lnTo>
                <a:lnTo>
                  <a:pt x="332080" y="313690"/>
                </a:lnTo>
                <a:lnTo>
                  <a:pt x="332054" y="374650"/>
                </a:lnTo>
                <a:lnTo>
                  <a:pt x="333807" y="381000"/>
                </a:lnTo>
                <a:lnTo>
                  <a:pt x="339712" y="389890"/>
                </a:lnTo>
                <a:lnTo>
                  <a:pt x="344589" y="397510"/>
                </a:lnTo>
                <a:lnTo>
                  <a:pt x="308198" y="410210"/>
                </a:lnTo>
                <a:lnTo>
                  <a:pt x="297206" y="466090"/>
                </a:lnTo>
                <a:lnTo>
                  <a:pt x="315189" y="466090"/>
                </a:lnTo>
                <a:lnTo>
                  <a:pt x="315252" y="429260"/>
                </a:lnTo>
                <a:lnTo>
                  <a:pt x="316916" y="426720"/>
                </a:lnTo>
                <a:lnTo>
                  <a:pt x="323520" y="425450"/>
                </a:lnTo>
                <a:lnTo>
                  <a:pt x="346114" y="417830"/>
                </a:lnTo>
                <a:lnTo>
                  <a:pt x="356134" y="414020"/>
                </a:lnTo>
                <a:lnTo>
                  <a:pt x="469168" y="414020"/>
                </a:lnTo>
                <a:lnTo>
                  <a:pt x="465938" y="411480"/>
                </a:lnTo>
                <a:lnTo>
                  <a:pt x="458947" y="407670"/>
                </a:lnTo>
                <a:lnTo>
                  <a:pt x="387412" y="407670"/>
                </a:lnTo>
                <a:lnTo>
                  <a:pt x="376543" y="403860"/>
                </a:lnTo>
                <a:lnTo>
                  <a:pt x="367703" y="396240"/>
                </a:lnTo>
                <a:lnTo>
                  <a:pt x="366649" y="394970"/>
                </a:lnTo>
                <a:lnTo>
                  <a:pt x="365786" y="392430"/>
                </a:lnTo>
                <a:lnTo>
                  <a:pt x="364604" y="391160"/>
                </a:lnTo>
                <a:lnTo>
                  <a:pt x="358397" y="382270"/>
                </a:lnTo>
                <a:lnTo>
                  <a:pt x="354038" y="373380"/>
                </a:lnTo>
                <a:lnTo>
                  <a:pt x="351889" y="363220"/>
                </a:lnTo>
                <a:lnTo>
                  <a:pt x="352311" y="351790"/>
                </a:lnTo>
                <a:lnTo>
                  <a:pt x="352578" y="350520"/>
                </a:lnTo>
                <a:lnTo>
                  <a:pt x="352285" y="347980"/>
                </a:lnTo>
                <a:lnTo>
                  <a:pt x="351295" y="346710"/>
                </a:lnTo>
                <a:lnTo>
                  <a:pt x="360348" y="344170"/>
                </a:lnTo>
                <a:lnTo>
                  <a:pt x="369248" y="342900"/>
                </a:lnTo>
                <a:lnTo>
                  <a:pt x="378064" y="340360"/>
                </a:lnTo>
                <a:lnTo>
                  <a:pt x="386868" y="339090"/>
                </a:lnTo>
                <a:lnTo>
                  <a:pt x="440135" y="339090"/>
                </a:lnTo>
                <a:lnTo>
                  <a:pt x="440116" y="327660"/>
                </a:lnTo>
                <a:lnTo>
                  <a:pt x="351587" y="327660"/>
                </a:lnTo>
                <a:lnTo>
                  <a:pt x="351518" y="320040"/>
                </a:lnTo>
                <a:lnTo>
                  <a:pt x="351313" y="316230"/>
                </a:lnTo>
                <a:lnTo>
                  <a:pt x="351349" y="313690"/>
                </a:lnTo>
                <a:lnTo>
                  <a:pt x="351981" y="306070"/>
                </a:lnTo>
                <a:lnTo>
                  <a:pt x="354533" y="303530"/>
                </a:lnTo>
                <a:lnTo>
                  <a:pt x="440199" y="303530"/>
                </a:lnTo>
                <a:lnTo>
                  <a:pt x="440246" y="285750"/>
                </a:lnTo>
                <a:lnTo>
                  <a:pt x="438264" y="284480"/>
                </a:lnTo>
                <a:close/>
              </a:path>
              <a:path w="522605" h="533400">
                <a:moveTo>
                  <a:pt x="425119" y="242570"/>
                </a:moveTo>
                <a:lnTo>
                  <a:pt x="387147" y="242570"/>
                </a:lnTo>
                <a:lnTo>
                  <a:pt x="414834" y="257810"/>
                </a:lnTo>
                <a:lnTo>
                  <a:pt x="478059" y="293370"/>
                </a:lnTo>
                <a:lnTo>
                  <a:pt x="501764" y="307340"/>
                </a:lnTo>
                <a:lnTo>
                  <a:pt x="504063" y="311150"/>
                </a:lnTo>
                <a:lnTo>
                  <a:pt x="504020" y="320040"/>
                </a:lnTo>
                <a:lnTo>
                  <a:pt x="503900" y="416560"/>
                </a:lnTo>
                <a:lnTo>
                  <a:pt x="504025" y="449580"/>
                </a:lnTo>
                <a:lnTo>
                  <a:pt x="501879" y="453390"/>
                </a:lnTo>
                <a:lnTo>
                  <a:pt x="490182" y="458470"/>
                </a:lnTo>
                <a:lnTo>
                  <a:pt x="484315" y="462280"/>
                </a:lnTo>
                <a:lnTo>
                  <a:pt x="477419" y="466090"/>
                </a:lnTo>
                <a:lnTo>
                  <a:pt x="511730" y="466090"/>
                </a:lnTo>
                <a:lnTo>
                  <a:pt x="522427" y="316230"/>
                </a:lnTo>
                <a:lnTo>
                  <a:pt x="521456" y="308610"/>
                </a:lnTo>
                <a:lnTo>
                  <a:pt x="518460" y="300990"/>
                </a:lnTo>
                <a:lnTo>
                  <a:pt x="513371" y="294640"/>
                </a:lnTo>
                <a:lnTo>
                  <a:pt x="506121" y="288290"/>
                </a:lnTo>
                <a:lnTo>
                  <a:pt x="479797" y="274320"/>
                </a:lnTo>
                <a:lnTo>
                  <a:pt x="427241" y="243840"/>
                </a:lnTo>
                <a:lnTo>
                  <a:pt x="425119" y="242570"/>
                </a:lnTo>
                <a:close/>
              </a:path>
              <a:path w="522605" h="533400">
                <a:moveTo>
                  <a:pt x="165340" y="328930"/>
                </a:moveTo>
                <a:lnTo>
                  <a:pt x="128600" y="328930"/>
                </a:lnTo>
                <a:lnTo>
                  <a:pt x="146215" y="331470"/>
                </a:lnTo>
                <a:lnTo>
                  <a:pt x="152680" y="339090"/>
                </a:lnTo>
                <a:lnTo>
                  <a:pt x="153149" y="347980"/>
                </a:lnTo>
                <a:lnTo>
                  <a:pt x="153368" y="355600"/>
                </a:lnTo>
                <a:lnTo>
                  <a:pt x="152884" y="363220"/>
                </a:lnTo>
                <a:lnTo>
                  <a:pt x="151165" y="370840"/>
                </a:lnTo>
                <a:lnTo>
                  <a:pt x="147676" y="378460"/>
                </a:lnTo>
                <a:lnTo>
                  <a:pt x="144430" y="386080"/>
                </a:lnTo>
                <a:lnTo>
                  <a:pt x="143648" y="392430"/>
                </a:lnTo>
                <a:lnTo>
                  <a:pt x="143595" y="394970"/>
                </a:lnTo>
                <a:lnTo>
                  <a:pt x="144115" y="401320"/>
                </a:lnTo>
                <a:lnTo>
                  <a:pt x="145555" y="410210"/>
                </a:lnTo>
                <a:lnTo>
                  <a:pt x="146203" y="412750"/>
                </a:lnTo>
                <a:lnTo>
                  <a:pt x="145847" y="415290"/>
                </a:lnTo>
                <a:lnTo>
                  <a:pt x="140957" y="419100"/>
                </a:lnTo>
                <a:lnTo>
                  <a:pt x="138722" y="422910"/>
                </a:lnTo>
                <a:lnTo>
                  <a:pt x="135535" y="426720"/>
                </a:lnTo>
                <a:lnTo>
                  <a:pt x="159360" y="426720"/>
                </a:lnTo>
                <a:lnTo>
                  <a:pt x="161163" y="425450"/>
                </a:lnTo>
                <a:lnTo>
                  <a:pt x="216415" y="425450"/>
                </a:lnTo>
                <a:lnTo>
                  <a:pt x="216065" y="424180"/>
                </a:lnTo>
                <a:lnTo>
                  <a:pt x="215573" y="417830"/>
                </a:lnTo>
                <a:lnTo>
                  <a:pt x="197155" y="417830"/>
                </a:lnTo>
                <a:lnTo>
                  <a:pt x="189551" y="415290"/>
                </a:lnTo>
                <a:lnTo>
                  <a:pt x="182094" y="414020"/>
                </a:lnTo>
                <a:lnTo>
                  <a:pt x="167615" y="408940"/>
                </a:lnTo>
                <a:lnTo>
                  <a:pt x="164960" y="407670"/>
                </a:lnTo>
                <a:lnTo>
                  <a:pt x="162916" y="406400"/>
                </a:lnTo>
                <a:lnTo>
                  <a:pt x="162408" y="396240"/>
                </a:lnTo>
                <a:lnTo>
                  <a:pt x="161481" y="389890"/>
                </a:lnTo>
                <a:lnTo>
                  <a:pt x="165405" y="383540"/>
                </a:lnTo>
                <a:lnTo>
                  <a:pt x="170125" y="372110"/>
                </a:lnTo>
                <a:lnTo>
                  <a:pt x="171903" y="361950"/>
                </a:lnTo>
                <a:lnTo>
                  <a:pt x="171540" y="350520"/>
                </a:lnTo>
                <a:lnTo>
                  <a:pt x="169837" y="339090"/>
                </a:lnTo>
                <a:lnTo>
                  <a:pt x="165340" y="328930"/>
                </a:lnTo>
                <a:close/>
              </a:path>
              <a:path w="522605" h="533400">
                <a:moveTo>
                  <a:pt x="416166" y="414020"/>
                </a:moveTo>
                <a:lnTo>
                  <a:pt x="357873" y="414020"/>
                </a:lnTo>
                <a:lnTo>
                  <a:pt x="360147" y="416560"/>
                </a:lnTo>
                <a:lnTo>
                  <a:pt x="373158" y="424180"/>
                </a:lnTo>
                <a:lnTo>
                  <a:pt x="387110" y="425450"/>
                </a:lnTo>
                <a:lnTo>
                  <a:pt x="401104" y="424180"/>
                </a:lnTo>
                <a:lnTo>
                  <a:pt x="414236" y="416560"/>
                </a:lnTo>
                <a:lnTo>
                  <a:pt x="416166" y="414020"/>
                </a:lnTo>
                <a:close/>
              </a:path>
              <a:path w="522605" h="533400">
                <a:moveTo>
                  <a:pt x="183534" y="295910"/>
                </a:moveTo>
                <a:lnTo>
                  <a:pt x="137884" y="295910"/>
                </a:lnTo>
                <a:lnTo>
                  <a:pt x="157159" y="299720"/>
                </a:lnTo>
                <a:lnTo>
                  <a:pt x="173269" y="309880"/>
                </a:lnTo>
                <a:lnTo>
                  <a:pt x="192350" y="355600"/>
                </a:lnTo>
                <a:lnTo>
                  <a:pt x="195059" y="391160"/>
                </a:lnTo>
                <a:lnTo>
                  <a:pt x="195589" y="397510"/>
                </a:lnTo>
                <a:lnTo>
                  <a:pt x="197155" y="417830"/>
                </a:lnTo>
                <a:lnTo>
                  <a:pt x="215573" y="417830"/>
                </a:lnTo>
                <a:lnTo>
                  <a:pt x="209576" y="342900"/>
                </a:lnTo>
                <a:lnTo>
                  <a:pt x="202884" y="320040"/>
                </a:lnTo>
                <a:lnTo>
                  <a:pt x="188495" y="299720"/>
                </a:lnTo>
                <a:lnTo>
                  <a:pt x="183534" y="295910"/>
                </a:lnTo>
                <a:close/>
              </a:path>
              <a:path w="522605" h="533400">
                <a:moveTo>
                  <a:pt x="143911" y="312420"/>
                </a:moveTo>
                <a:lnTo>
                  <a:pt x="130886" y="312420"/>
                </a:lnTo>
                <a:lnTo>
                  <a:pt x="118358" y="316230"/>
                </a:lnTo>
                <a:lnTo>
                  <a:pt x="108338" y="323850"/>
                </a:lnTo>
                <a:lnTo>
                  <a:pt x="101651" y="335280"/>
                </a:lnTo>
                <a:lnTo>
                  <a:pt x="99124" y="347980"/>
                </a:lnTo>
                <a:lnTo>
                  <a:pt x="99086" y="351790"/>
                </a:lnTo>
                <a:lnTo>
                  <a:pt x="99365" y="355600"/>
                </a:lnTo>
                <a:lnTo>
                  <a:pt x="98374" y="367030"/>
                </a:lnTo>
                <a:lnTo>
                  <a:pt x="100127" y="375920"/>
                </a:lnTo>
                <a:lnTo>
                  <a:pt x="108433" y="388620"/>
                </a:lnTo>
                <a:lnTo>
                  <a:pt x="108372" y="394970"/>
                </a:lnTo>
                <a:lnTo>
                  <a:pt x="107950" y="403860"/>
                </a:lnTo>
                <a:lnTo>
                  <a:pt x="106274" y="407670"/>
                </a:lnTo>
                <a:lnTo>
                  <a:pt x="103111" y="408940"/>
                </a:lnTo>
                <a:lnTo>
                  <a:pt x="97984" y="411480"/>
                </a:lnTo>
                <a:lnTo>
                  <a:pt x="79328" y="416560"/>
                </a:lnTo>
                <a:lnTo>
                  <a:pt x="126295" y="416560"/>
                </a:lnTo>
                <a:lnTo>
                  <a:pt x="124130" y="414020"/>
                </a:lnTo>
                <a:lnTo>
                  <a:pt x="124244" y="412750"/>
                </a:lnTo>
                <a:lnTo>
                  <a:pt x="124600" y="411480"/>
                </a:lnTo>
                <a:lnTo>
                  <a:pt x="126129" y="401320"/>
                </a:lnTo>
                <a:lnTo>
                  <a:pt x="126416" y="392430"/>
                </a:lnTo>
                <a:lnTo>
                  <a:pt x="124864" y="383540"/>
                </a:lnTo>
                <a:lnTo>
                  <a:pt x="120879" y="374650"/>
                </a:lnTo>
                <a:lnTo>
                  <a:pt x="117687" y="367030"/>
                </a:lnTo>
                <a:lnTo>
                  <a:pt x="116783" y="359410"/>
                </a:lnTo>
                <a:lnTo>
                  <a:pt x="117318" y="350520"/>
                </a:lnTo>
                <a:lnTo>
                  <a:pt x="118440" y="342900"/>
                </a:lnTo>
                <a:lnTo>
                  <a:pt x="119634" y="334010"/>
                </a:lnTo>
                <a:lnTo>
                  <a:pt x="128600" y="328930"/>
                </a:lnTo>
                <a:lnTo>
                  <a:pt x="165340" y="328930"/>
                </a:lnTo>
                <a:lnTo>
                  <a:pt x="164778" y="327660"/>
                </a:lnTo>
                <a:lnTo>
                  <a:pt x="155672" y="317500"/>
                </a:lnTo>
                <a:lnTo>
                  <a:pt x="143911" y="312420"/>
                </a:lnTo>
                <a:close/>
              </a:path>
              <a:path w="522605" h="533400">
                <a:moveTo>
                  <a:pt x="440135" y="339090"/>
                </a:moveTo>
                <a:lnTo>
                  <a:pt x="386868" y="339090"/>
                </a:lnTo>
                <a:lnTo>
                  <a:pt x="414363" y="344170"/>
                </a:lnTo>
                <a:lnTo>
                  <a:pt x="417068" y="345440"/>
                </a:lnTo>
                <a:lnTo>
                  <a:pt x="419748" y="345440"/>
                </a:lnTo>
                <a:lnTo>
                  <a:pt x="422923" y="346710"/>
                </a:lnTo>
                <a:lnTo>
                  <a:pt x="422993" y="365760"/>
                </a:lnTo>
                <a:lnTo>
                  <a:pt x="421069" y="374650"/>
                </a:lnTo>
                <a:lnTo>
                  <a:pt x="415862" y="383540"/>
                </a:lnTo>
                <a:lnTo>
                  <a:pt x="412458" y="387350"/>
                </a:lnTo>
                <a:lnTo>
                  <a:pt x="410261" y="392430"/>
                </a:lnTo>
                <a:lnTo>
                  <a:pt x="407302" y="396240"/>
                </a:lnTo>
                <a:lnTo>
                  <a:pt x="398327" y="405130"/>
                </a:lnTo>
                <a:lnTo>
                  <a:pt x="387412" y="407670"/>
                </a:lnTo>
                <a:lnTo>
                  <a:pt x="458947" y="407670"/>
                </a:lnTo>
                <a:lnTo>
                  <a:pt x="456616" y="406400"/>
                </a:lnTo>
                <a:lnTo>
                  <a:pt x="428676" y="397510"/>
                </a:lnTo>
                <a:lnTo>
                  <a:pt x="428676" y="394970"/>
                </a:lnTo>
                <a:lnTo>
                  <a:pt x="440319" y="363220"/>
                </a:lnTo>
                <a:lnTo>
                  <a:pt x="440135" y="339090"/>
                </a:lnTo>
                <a:close/>
              </a:path>
              <a:path w="522605" h="533400">
                <a:moveTo>
                  <a:pt x="390590" y="321310"/>
                </a:moveTo>
                <a:lnTo>
                  <a:pt x="367005" y="325120"/>
                </a:lnTo>
                <a:lnTo>
                  <a:pt x="362077" y="326390"/>
                </a:lnTo>
                <a:lnTo>
                  <a:pt x="357200" y="326390"/>
                </a:lnTo>
                <a:lnTo>
                  <a:pt x="351587" y="327660"/>
                </a:lnTo>
                <a:lnTo>
                  <a:pt x="422758" y="327660"/>
                </a:lnTo>
                <a:lnTo>
                  <a:pt x="406210" y="325120"/>
                </a:lnTo>
                <a:lnTo>
                  <a:pt x="398717" y="322580"/>
                </a:lnTo>
                <a:lnTo>
                  <a:pt x="390590" y="321310"/>
                </a:lnTo>
                <a:close/>
              </a:path>
              <a:path w="522605" h="533400">
                <a:moveTo>
                  <a:pt x="440199" y="303530"/>
                </a:moveTo>
                <a:lnTo>
                  <a:pt x="422758" y="303530"/>
                </a:lnTo>
                <a:lnTo>
                  <a:pt x="422758" y="327660"/>
                </a:lnTo>
                <a:lnTo>
                  <a:pt x="440116" y="327660"/>
                </a:lnTo>
                <a:lnTo>
                  <a:pt x="440199" y="303530"/>
                </a:lnTo>
                <a:close/>
              </a:path>
              <a:path w="522605" h="533400">
                <a:moveTo>
                  <a:pt x="257450" y="187960"/>
                </a:moveTo>
                <a:lnTo>
                  <a:pt x="232436" y="187960"/>
                </a:lnTo>
                <a:lnTo>
                  <a:pt x="239116" y="194310"/>
                </a:lnTo>
                <a:lnTo>
                  <a:pt x="243866" y="199390"/>
                </a:lnTo>
                <a:lnTo>
                  <a:pt x="249136" y="204470"/>
                </a:lnTo>
                <a:lnTo>
                  <a:pt x="244691" y="208280"/>
                </a:lnTo>
                <a:lnTo>
                  <a:pt x="240627" y="212090"/>
                </a:lnTo>
                <a:lnTo>
                  <a:pt x="236855" y="215900"/>
                </a:lnTo>
                <a:lnTo>
                  <a:pt x="231434" y="222250"/>
                </a:lnTo>
                <a:lnTo>
                  <a:pt x="228568" y="229870"/>
                </a:lnTo>
                <a:lnTo>
                  <a:pt x="228208" y="238760"/>
                </a:lnTo>
                <a:lnTo>
                  <a:pt x="230302" y="247650"/>
                </a:lnTo>
                <a:lnTo>
                  <a:pt x="233481" y="255270"/>
                </a:lnTo>
                <a:lnTo>
                  <a:pt x="243129" y="280670"/>
                </a:lnTo>
                <a:lnTo>
                  <a:pt x="241503" y="281940"/>
                </a:lnTo>
                <a:lnTo>
                  <a:pt x="280226" y="281940"/>
                </a:lnTo>
                <a:lnTo>
                  <a:pt x="278829" y="279400"/>
                </a:lnTo>
                <a:lnTo>
                  <a:pt x="280454" y="278130"/>
                </a:lnTo>
                <a:lnTo>
                  <a:pt x="261138" y="278130"/>
                </a:lnTo>
                <a:lnTo>
                  <a:pt x="253857" y="257810"/>
                </a:lnTo>
                <a:lnTo>
                  <a:pt x="250390" y="247650"/>
                </a:lnTo>
                <a:lnTo>
                  <a:pt x="247053" y="238760"/>
                </a:lnTo>
                <a:lnTo>
                  <a:pt x="245834" y="234950"/>
                </a:lnTo>
                <a:lnTo>
                  <a:pt x="246875" y="231140"/>
                </a:lnTo>
                <a:lnTo>
                  <a:pt x="253340" y="224790"/>
                </a:lnTo>
                <a:lnTo>
                  <a:pt x="257124" y="220980"/>
                </a:lnTo>
                <a:lnTo>
                  <a:pt x="261239" y="217170"/>
                </a:lnTo>
                <a:lnTo>
                  <a:pt x="286778" y="217170"/>
                </a:lnTo>
                <a:lnTo>
                  <a:pt x="284861" y="214630"/>
                </a:lnTo>
                <a:lnTo>
                  <a:pt x="281343" y="210820"/>
                </a:lnTo>
                <a:lnTo>
                  <a:pt x="277533" y="208280"/>
                </a:lnTo>
                <a:lnTo>
                  <a:pt x="273279" y="204470"/>
                </a:lnTo>
                <a:lnTo>
                  <a:pt x="278905" y="199390"/>
                </a:lnTo>
                <a:lnTo>
                  <a:pt x="283959" y="194310"/>
                </a:lnTo>
                <a:lnTo>
                  <a:pt x="286560" y="191770"/>
                </a:lnTo>
                <a:lnTo>
                  <a:pt x="261226" y="191770"/>
                </a:lnTo>
                <a:lnTo>
                  <a:pt x="257450" y="187960"/>
                </a:lnTo>
                <a:close/>
              </a:path>
              <a:path w="522605" h="533400">
                <a:moveTo>
                  <a:pt x="341275" y="187960"/>
                </a:moveTo>
                <a:lnTo>
                  <a:pt x="292037" y="187960"/>
                </a:lnTo>
                <a:lnTo>
                  <a:pt x="330861" y="200660"/>
                </a:lnTo>
                <a:lnTo>
                  <a:pt x="332956" y="203200"/>
                </a:lnTo>
                <a:lnTo>
                  <a:pt x="332905" y="251460"/>
                </a:lnTo>
                <a:lnTo>
                  <a:pt x="318154" y="260350"/>
                </a:lnTo>
                <a:lnTo>
                  <a:pt x="280226" y="281940"/>
                </a:lnTo>
                <a:lnTo>
                  <a:pt x="316546" y="281940"/>
                </a:lnTo>
                <a:lnTo>
                  <a:pt x="343392" y="266700"/>
                </a:lnTo>
                <a:lnTo>
                  <a:pt x="387147" y="242570"/>
                </a:lnTo>
                <a:lnTo>
                  <a:pt x="425119" y="242570"/>
                </a:lnTo>
                <a:lnTo>
                  <a:pt x="422997" y="241300"/>
                </a:lnTo>
                <a:lnTo>
                  <a:pt x="351396" y="241300"/>
                </a:lnTo>
                <a:lnTo>
                  <a:pt x="351384" y="210820"/>
                </a:lnTo>
                <a:lnTo>
                  <a:pt x="350149" y="200660"/>
                </a:lnTo>
                <a:lnTo>
                  <a:pt x="346389" y="193040"/>
                </a:lnTo>
                <a:lnTo>
                  <a:pt x="341275" y="187960"/>
                </a:lnTo>
                <a:close/>
              </a:path>
              <a:path w="522605" h="533400">
                <a:moveTo>
                  <a:pt x="286778" y="217170"/>
                </a:moveTo>
                <a:lnTo>
                  <a:pt x="261239" y="217170"/>
                </a:lnTo>
                <a:lnTo>
                  <a:pt x="265722" y="220980"/>
                </a:lnTo>
                <a:lnTo>
                  <a:pt x="270002" y="226060"/>
                </a:lnTo>
                <a:lnTo>
                  <a:pt x="276085" y="232410"/>
                </a:lnTo>
                <a:lnTo>
                  <a:pt x="277114" y="234950"/>
                </a:lnTo>
                <a:lnTo>
                  <a:pt x="272444" y="247650"/>
                </a:lnTo>
                <a:lnTo>
                  <a:pt x="261138" y="278130"/>
                </a:lnTo>
                <a:lnTo>
                  <a:pt x="280454" y="278130"/>
                </a:lnTo>
                <a:lnTo>
                  <a:pt x="283678" y="269240"/>
                </a:lnTo>
                <a:lnTo>
                  <a:pt x="286350" y="262890"/>
                </a:lnTo>
                <a:lnTo>
                  <a:pt x="291783" y="248920"/>
                </a:lnTo>
                <a:lnTo>
                  <a:pt x="294111" y="238760"/>
                </a:lnTo>
                <a:lnTo>
                  <a:pt x="293708" y="231140"/>
                </a:lnTo>
                <a:lnTo>
                  <a:pt x="290613" y="222250"/>
                </a:lnTo>
                <a:lnTo>
                  <a:pt x="286778" y="217170"/>
                </a:lnTo>
                <a:close/>
              </a:path>
              <a:path w="522605" h="533400">
                <a:moveTo>
                  <a:pt x="300597" y="17780"/>
                </a:moveTo>
                <a:lnTo>
                  <a:pt x="262789" y="17780"/>
                </a:lnTo>
                <a:lnTo>
                  <a:pt x="376149" y="82550"/>
                </a:lnTo>
                <a:lnTo>
                  <a:pt x="377965" y="85090"/>
                </a:lnTo>
                <a:lnTo>
                  <a:pt x="377889" y="224790"/>
                </a:lnTo>
                <a:lnTo>
                  <a:pt x="378384" y="226060"/>
                </a:lnTo>
                <a:lnTo>
                  <a:pt x="351396" y="241300"/>
                </a:lnTo>
                <a:lnTo>
                  <a:pt x="422997" y="241300"/>
                </a:lnTo>
                <a:lnTo>
                  <a:pt x="397536" y="226060"/>
                </a:lnTo>
                <a:lnTo>
                  <a:pt x="396164" y="224790"/>
                </a:lnTo>
                <a:lnTo>
                  <a:pt x="396288" y="171450"/>
                </a:lnTo>
                <a:lnTo>
                  <a:pt x="396304" y="90170"/>
                </a:lnTo>
                <a:lnTo>
                  <a:pt x="395417" y="82550"/>
                </a:lnTo>
                <a:lnTo>
                  <a:pt x="392708" y="74930"/>
                </a:lnTo>
                <a:lnTo>
                  <a:pt x="388129" y="69850"/>
                </a:lnTo>
                <a:lnTo>
                  <a:pt x="381635" y="64770"/>
                </a:lnTo>
                <a:lnTo>
                  <a:pt x="300597" y="17780"/>
                </a:lnTo>
                <a:close/>
              </a:path>
              <a:path w="522605" h="533400">
                <a:moveTo>
                  <a:pt x="287973" y="59690"/>
                </a:moveTo>
                <a:lnTo>
                  <a:pt x="234264" y="59690"/>
                </a:lnTo>
                <a:lnTo>
                  <a:pt x="223386" y="62230"/>
                </a:lnTo>
                <a:lnTo>
                  <a:pt x="207045" y="133350"/>
                </a:lnTo>
                <a:lnTo>
                  <a:pt x="207150" y="160020"/>
                </a:lnTo>
                <a:lnTo>
                  <a:pt x="210579" y="167640"/>
                </a:lnTo>
                <a:lnTo>
                  <a:pt x="217996" y="173990"/>
                </a:lnTo>
                <a:lnTo>
                  <a:pt x="192253" y="181610"/>
                </a:lnTo>
                <a:lnTo>
                  <a:pt x="171031" y="238760"/>
                </a:lnTo>
                <a:lnTo>
                  <a:pt x="170866" y="238760"/>
                </a:lnTo>
                <a:lnTo>
                  <a:pt x="170548" y="240030"/>
                </a:lnTo>
                <a:lnTo>
                  <a:pt x="189464" y="240030"/>
                </a:lnTo>
                <a:lnTo>
                  <a:pt x="189383" y="204470"/>
                </a:lnTo>
                <a:lnTo>
                  <a:pt x="191605" y="201930"/>
                </a:lnTo>
                <a:lnTo>
                  <a:pt x="204123" y="196850"/>
                </a:lnTo>
                <a:lnTo>
                  <a:pt x="219679" y="191770"/>
                </a:lnTo>
                <a:lnTo>
                  <a:pt x="230543" y="187960"/>
                </a:lnTo>
                <a:lnTo>
                  <a:pt x="257450" y="187960"/>
                </a:lnTo>
                <a:lnTo>
                  <a:pt x="227241" y="157480"/>
                </a:lnTo>
                <a:lnTo>
                  <a:pt x="226352" y="154940"/>
                </a:lnTo>
                <a:lnTo>
                  <a:pt x="225933" y="146050"/>
                </a:lnTo>
                <a:lnTo>
                  <a:pt x="226479" y="138430"/>
                </a:lnTo>
                <a:lnTo>
                  <a:pt x="224879" y="123190"/>
                </a:lnTo>
                <a:lnTo>
                  <a:pt x="234353" y="118110"/>
                </a:lnTo>
                <a:lnTo>
                  <a:pt x="315238" y="118110"/>
                </a:lnTo>
                <a:lnTo>
                  <a:pt x="315238" y="111760"/>
                </a:lnTo>
                <a:lnTo>
                  <a:pt x="260198" y="111760"/>
                </a:lnTo>
                <a:lnTo>
                  <a:pt x="256858" y="110490"/>
                </a:lnTo>
                <a:lnTo>
                  <a:pt x="248305" y="105410"/>
                </a:lnTo>
                <a:lnTo>
                  <a:pt x="244988" y="104140"/>
                </a:lnTo>
                <a:lnTo>
                  <a:pt x="225324" y="104140"/>
                </a:lnTo>
                <a:lnTo>
                  <a:pt x="225324" y="97790"/>
                </a:lnTo>
                <a:lnTo>
                  <a:pt x="225057" y="92710"/>
                </a:lnTo>
                <a:lnTo>
                  <a:pt x="225679" y="81280"/>
                </a:lnTo>
                <a:lnTo>
                  <a:pt x="229032" y="78740"/>
                </a:lnTo>
                <a:lnTo>
                  <a:pt x="313569" y="78740"/>
                </a:lnTo>
                <a:lnTo>
                  <a:pt x="313120" y="76200"/>
                </a:lnTo>
                <a:lnTo>
                  <a:pt x="307628" y="67310"/>
                </a:lnTo>
                <a:lnTo>
                  <a:pt x="299098" y="62230"/>
                </a:lnTo>
                <a:lnTo>
                  <a:pt x="287973" y="59690"/>
                </a:lnTo>
                <a:close/>
              </a:path>
              <a:path w="522605" h="533400">
                <a:moveTo>
                  <a:pt x="315238" y="118110"/>
                </a:moveTo>
                <a:lnTo>
                  <a:pt x="288570" y="118110"/>
                </a:lnTo>
                <a:lnTo>
                  <a:pt x="296659" y="121920"/>
                </a:lnTo>
                <a:lnTo>
                  <a:pt x="298450" y="138430"/>
                </a:lnTo>
                <a:lnTo>
                  <a:pt x="297942" y="146050"/>
                </a:lnTo>
                <a:lnTo>
                  <a:pt x="297802" y="154940"/>
                </a:lnTo>
                <a:lnTo>
                  <a:pt x="296964" y="156210"/>
                </a:lnTo>
                <a:lnTo>
                  <a:pt x="295529" y="157480"/>
                </a:lnTo>
                <a:lnTo>
                  <a:pt x="278787" y="175260"/>
                </a:lnTo>
                <a:lnTo>
                  <a:pt x="270197" y="182880"/>
                </a:lnTo>
                <a:lnTo>
                  <a:pt x="261226" y="191770"/>
                </a:lnTo>
                <a:lnTo>
                  <a:pt x="286560" y="191770"/>
                </a:lnTo>
                <a:lnTo>
                  <a:pt x="290462" y="187960"/>
                </a:lnTo>
                <a:lnTo>
                  <a:pt x="341275" y="187960"/>
                </a:lnTo>
                <a:lnTo>
                  <a:pt x="339997" y="186690"/>
                </a:lnTo>
                <a:lnTo>
                  <a:pt x="330861" y="182880"/>
                </a:lnTo>
                <a:lnTo>
                  <a:pt x="305867" y="175260"/>
                </a:lnTo>
                <a:lnTo>
                  <a:pt x="305600" y="172720"/>
                </a:lnTo>
                <a:lnTo>
                  <a:pt x="307112" y="171450"/>
                </a:lnTo>
                <a:lnTo>
                  <a:pt x="312674" y="166370"/>
                </a:lnTo>
                <a:lnTo>
                  <a:pt x="315240" y="160020"/>
                </a:lnTo>
                <a:lnTo>
                  <a:pt x="315238" y="118110"/>
                </a:lnTo>
                <a:close/>
              </a:path>
              <a:path w="522605" h="533400">
                <a:moveTo>
                  <a:pt x="288570" y="118110"/>
                </a:moveTo>
                <a:lnTo>
                  <a:pt x="234353" y="118110"/>
                </a:lnTo>
                <a:lnTo>
                  <a:pt x="247256" y="124460"/>
                </a:lnTo>
                <a:lnTo>
                  <a:pt x="252730" y="128270"/>
                </a:lnTo>
                <a:lnTo>
                  <a:pt x="261125" y="133350"/>
                </a:lnTo>
                <a:lnTo>
                  <a:pt x="263398" y="133350"/>
                </a:lnTo>
                <a:lnTo>
                  <a:pt x="270904" y="128270"/>
                </a:lnTo>
                <a:lnTo>
                  <a:pt x="288570" y="118110"/>
                </a:lnTo>
                <a:close/>
              </a:path>
              <a:path w="522605" h="533400">
                <a:moveTo>
                  <a:pt x="285953" y="101600"/>
                </a:moveTo>
                <a:lnTo>
                  <a:pt x="274815" y="104140"/>
                </a:lnTo>
                <a:lnTo>
                  <a:pt x="270447" y="106680"/>
                </a:lnTo>
                <a:lnTo>
                  <a:pt x="262623" y="111760"/>
                </a:lnTo>
                <a:lnTo>
                  <a:pt x="315238" y="111760"/>
                </a:lnTo>
                <a:lnTo>
                  <a:pt x="315237" y="104140"/>
                </a:lnTo>
                <a:lnTo>
                  <a:pt x="291211" y="104140"/>
                </a:lnTo>
                <a:lnTo>
                  <a:pt x="285953" y="101600"/>
                </a:lnTo>
                <a:close/>
              </a:path>
              <a:path w="522605" h="533400">
                <a:moveTo>
                  <a:pt x="241672" y="102870"/>
                </a:moveTo>
                <a:lnTo>
                  <a:pt x="234748" y="102870"/>
                </a:lnTo>
                <a:lnTo>
                  <a:pt x="225324" y="104140"/>
                </a:lnTo>
                <a:lnTo>
                  <a:pt x="244988" y="104140"/>
                </a:lnTo>
                <a:lnTo>
                  <a:pt x="241672" y="102870"/>
                </a:lnTo>
                <a:close/>
              </a:path>
              <a:path w="522605" h="533400">
                <a:moveTo>
                  <a:pt x="313569" y="78740"/>
                </a:moveTo>
                <a:lnTo>
                  <a:pt x="293319" y="78740"/>
                </a:lnTo>
                <a:lnTo>
                  <a:pt x="296609" y="81280"/>
                </a:lnTo>
                <a:lnTo>
                  <a:pt x="297371" y="92710"/>
                </a:lnTo>
                <a:lnTo>
                  <a:pt x="297053" y="97790"/>
                </a:lnTo>
                <a:lnTo>
                  <a:pt x="297053" y="104140"/>
                </a:lnTo>
                <a:lnTo>
                  <a:pt x="315237" y="104140"/>
                </a:lnTo>
                <a:lnTo>
                  <a:pt x="315138" y="87630"/>
                </a:lnTo>
                <a:lnTo>
                  <a:pt x="313569" y="7874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2493695" y="4295502"/>
            <a:ext cx="26670" cy="0"/>
          </a:xfrm>
          <a:custGeom>
            <a:avLst/>
            <a:gdLst/>
            <a:ahLst/>
            <a:cxnLst/>
            <a:rect l="l" t="t" r="r" b="b"/>
            <a:pathLst>
              <a:path w="26669">
                <a:moveTo>
                  <a:pt x="0" y="0"/>
                </a:moveTo>
                <a:lnTo>
                  <a:pt x="26543" y="0"/>
                </a:lnTo>
              </a:path>
            </a:pathLst>
          </a:custGeom>
          <a:ln w="17411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2313101" y="4331474"/>
            <a:ext cx="17780" cy="0"/>
          </a:xfrm>
          <a:custGeom>
            <a:avLst/>
            <a:gdLst/>
            <a:ahLst/>
            <a:cxnLst/>
            <a:rect l="l" t="t" r="r" b="b"/>
            <a:pathLst>
              <a:path w="17780">
                <a:moveTo>
                  <a:pt x="0" y="0"/>
                </a:moveTo>
                <a:lnTo>
                  <a:pt x="17551" y="0"/>
                </a:lnTo>
              </a:path>
            </a:pathLst>
          </a:custGeom>
          <a:ln w="17729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2313012" y="4295521"/>
            <a:ext cx="17780" cy="0"/>
          </a:xfrm>
          <a:custGeom>
            <a:avLst/>
            <a:gdLst/>
            <a:ahLst/>
            <a:cxnLst/>
            <a:rect l="l" t="t" r="r" b="b"/>
            <a:pathLst>
              <a:path w="17780">
                <a:moveTo>
                  <a:pt x="0" y="0"/>
                </a:moveTo>
                <a:lnTo>
                  <a:pt x="17665" y="0"/>
                </a:lnTo>
              </a:path>
            </a:pathLst>
          </a:custGeom>
          <a:ln w="17399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2097100" y="4304563"/>
            <a:ext cx="27305" cy="0"/>
          </a:xfrm>
          <a:custGeom>
            <a:avLst/>
            <a:gdLst/>
            <a:ahLst/>
            <a:cxnLst/>
            <a:rect l="l" t="t" r="r" b="b"/>
            <a:pathLst>
              <a:path w="27305">
                <a:moveTo>
                  <a:pt x="0" y="0"/>
                </a:moveTo>
                <a:lnTo>
                  <a:pt x="26873" y="0"/>
                </a:lnTo>
              </a:path>
            </a:pathLst>
          </a:custGeom>
          <a:ln w="17602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2241181" y="4070718"/>
            <a:ext cx="17780" cy="0"/>
          </a:xfrm>
          <a:custGeom>
            <a:avLst/>
            <a:gdLst/>
            <a:ahLst/>
            <a:cxnLst/>
            <a:rect l="l" t="t" r="r" b="b"/>
            <a:pathLst>
              <a:path w="17780">
                <a:moveTo>
                  <a:pt x="0" y="0"/>
                </a:moveTo>
                <a:lnTo>
                  <a:pt x="17652" y="0"/>
                </a:lnTo>
              </a:path>
            </a:pathLst>
          </a:custGeom>
          <a:ln w="17779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 txBox="1"/>
          <p:nvPr/>
        </p:nvSpPr>
        <p:spPr>
          <a:xfrm>
            <a:off x="7614396" y="2963393"/>
            <a:ext cx="1738630" cy="37338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02870" marR="5080" indent="-90805">
              <a:lnSpc>
                <a:spcPts val="1300"/>
              </a:lnSpc>
              <a:spcBef>
                <a:spcPts val="260"/>
              </a:spcBef>
            </a:pPr>
            <a:r>
              <a:rPr sz="1200" b="1" dirty="0">
                <a:solidFill>
                  <a:srgbClr val="6F6F6E"/>
                </a:solidFill>
                <a:latin typeface="Open Sans Light"/>
                <a:cs typeface="Open Sans Light"/>
              </a:rPr>
              <a:t>Техническая</a:t>
            </a:r>
            <a:r>
              <a:rPr sz="1200" b="1" spc="-85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1" spc="-5" dirty="0">
                <a:solidFill>
                  <a:srgbClr val="6F6F6E"/>
                </a:solidFill>
                <a:latin typeface="Open Sans Light"/>
                <a:cs typeface="Open Sans Light"/>
              </a:rPr>
              <a:t>поддержка  </a:t>
            </a:r>
            <a:r>
              <a:rPr sz="1200" b="1" dirty="0">
                <a:solidFill>
                  <a:srgbClr val="6F6F6E"/>
                </a:solidFill>
                <a:latin typeface="Open Sans Light"/>
                <a:cs typeface="Open Sans Light"/>
              </a:rPr>
              <a:t>на всех </a:t>
            </a:r>
            <a:r>
              <a:rPr sz="1200" b="1" spc="-5" dirty="0">
                <a:solidFill>
                  <a:srgbClr val="6F6F6E"/>
                </a:solidFill>
                <a:latin typeface="Open Sans Light"/>
                <a:cs typeface="Open Sans Light"/>
              </a:rPr>
              <a:t>этапах</a:t>
            </a:r>
            <a:r>
              <a:rPr sz="1200" b="1" spc="-100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1" spc="-5" dirty="0">
                <a:solidFill>
                  <a:srgbClr val="6F6F6E"/>
                </a:solidFill>
                <a:latin typeface="Open Sans Light"/>
                <a:cs typeface="Open Sans Light"/>
              </a:rPr>
              <a:t>заказа</a:t>
            </a:r>
            <a:endParaRPr sz="1200" b="1" dirty="0">
              <a:latin typeface="Open Sans Light"/>
              <a:cs typeface="Open Sans 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428163" y="4636288"/>
            <a:ext cx="2110105" cy="53848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algn="ctr">
              <a:lnSpc>
                <a:spcPts val="1300"/>
              </a:lnSpc>
              <a:spcBef>
                <a:spcPts val="260"/>
              </a:spcBef>
            </a:pPr>
            <a:r>
              <a:rPr sz="1200" b="1" spc="-5" dirty="0">
                <a:solidFill>
                  <a:srgbClr val="6F6F6E"/>
                </a:solidFill>
                <a:latin typeface="Open Sans Light"/>
                <a:cs typeface="Open Sans Light"/>
              </a:rPr>
              <a:t>Наличие сервисных</a:t>
            </a:r>
            <a:r>
              <a:rPr sz="1200" b="1" spc="-85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1" spc="-5" dirty="0">
                <a:solidFill>
                  <a:srgbClr val="6F6F6E"/>
                </a:solidFill>
                <a:latin typeface="Open Sans Light"/>
                <a:cs typeface="Open Sans Light"/>
              </a:rPr>
              <a:t>центров  </a:t>
            </a:r>
            <a:r>
              <a:rPr sz="1200" b="1" dirty="0">
                <a:solidFill>
                  <a:srgbClr val="6F6F6E"/>
                </a:solidFill>
                <a:latin typeface="Open Sans Light"/>
                <a:cs typeface="Open Sans Light"/>
              </a:rPr>
              <a:t>во всех крупных городах  </a:t>
            </a:r>
            <a:r>
              <a:rPr sz="1200" b="1" spc="-5" dirty="0">
                <a:solidFill>
                  <a:srgbClr val="6F6F6E"/>
                </a:solidFill>
                <a:latin typeface="Open Sans Light"/>
                <a:cs typeface="Open Sans Light"/>
              </a:rPr>
              <a:t>Беларуси </a:t>
            </a:r>
            <a:r>
              <a:rPr sz="1200" b="1" dirty="0">
                <a:solidFill>
                  <a:srgbClr val="6F6F6E"/>
                </a:solidFill>
                <a:latin typeface="Open Sans Light"/>
                <a:cs typeface="Open Sans Light"/>
              </a:rPr>
              <a:t>и</a:t>
            </a:r>
            <a:r>
              <a:rPr sz="1200" b="1" spc="-95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1" dirty="0">
                <a:solidFill>
                  <a:srgbClr val="6F6F6E"/>
                </a:solidFill>
                <a:latin typeface="Open Sans Light"/>
                <a:cs typeface="Open Sans Light"/>
              </a:rPr>
              <a:t>России</a:t>
            </a:r>
            <a:endParaRPr sz="1200" b="1" dirty="0">
              <a:latin typeface="Open Sans Light"/>
              <a:cs typeface="Open Sans Ligh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276678" y="6356122"/>
            <a:ext cx="2413635" cy="53848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algn="ctr">
              <a:lnSpc>
                <a:spcPts val="1300"/>
              </a:lnSpc>
              <a:spcBef>
                <a:spcPts val="260"/>
              </a:spcBef>
            </a:pPr>
            <a:r>
              <a:rPr sz="1200" b="1" dirty="0">
                <a:solidFill>
                  <a:srgbClr val="6F6F6E"/>
                </a:solidFill>
                <a:latin typeface="Open Sans Light"/>
                <a:cs typeface="Open Sans Light"/>
              </a:rPr>
              <a:t>Вся </a:t>
            </a:r>
            <a:r>
              <a:rPr sz="1200" b="1" spc="-5" dirty="0">
                <a:solidFill>
                  <a:srgbClr val="6F6F6E"/>
                </a:solidFill>
                <a:latin typeface="Open Sans Light"/>
                <a:cs typeface="Open Sans Light"/>
              </a:rPr>
              <a:t>продукция</a:t>
            </a:r>
            <a:r>
              <a:rPr sz="1200" b="1" spc="-90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1" spc="-5" dirty="0">
                <a:solidFill>
                  <a:srgbClr val="6F6F6E"/>
                </a:solidFill>
                <a:latin typeface="Open Sans Light"/>
                <a:cs typeface="Open Sans Light"/>
              </a:rPr>
              <a:t>сертифицирована  системой </a:t>
            </a:r>
            <a:r>
              <a:rPr sz="1200" b="1" dirty="0">
                <a:solidFill>
                  <a:srgbClr val="6F6F6E"/>
                </a:solidFill>
                <a:latin typeface="Open Sans Light"/>
                <a:cs typeface="Open Sans Light"/>
              </a:rPr>
              <a:t>менеджмента качества  ISO</a:t>
            </a:r>
            <a:r>
              <a:rPr sz="1200" b="1" spc="-100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1" dirty="0">
                <a:solidFill>
                  <a:srgbClr val="6F6F6E"/>
                </a:solidFill>
                <a:latin typeface="Open Sans Light"/>
                <a:cs typeface="Open Sans Light"/>
              </a:rPr>
              <a:t>9001</a:t>
            </a:r>
            <a:endParaRPr sz="1200" b="1" dirty="0">
              <a:latin typeface="Open Sans Light"/>
              <a:cs typeface="Open Sans Ligh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226347" y="5563228"/>
            <a:ext cx="460375" cy="514984"/>
          </a:xfrm>
          <a:custGeom>
            <a:avLst/>
            <a:gdLst/>
            <a:ahLst/>
            <a:cxnLst/>
            <a:rect l="l" t="t" r="r" b="b"/>
            <a:pathLst>
              <a:path w="460375" h="514985">
                <a:moveTo>
                  <a:pt x="430047" y="0"/>
                </a:moveTo>
                <a:lnTo>
                  <a:pt x="30137" y="0"/>
                </a:lnTo>
                <a:lnTo>
                  <a:pt x="18414" y="2373"/>
                </a:lnTo>
                <a:lnTo>
                  <a:pt x="8834" y="8840"/>
                </a:lnTo>
                <a:lnTo>
                  <a:pt x="2371" y="18425"/>
                </a:lnTo>
                <a:lnTo>
                  <a:pt x="0" y="30149"/>
                </a:lnTo>
                <a:lnTo>
                  <a:pt x="0" y="484301"/>
                </a:lnTo>
                <a:lnTo>
                  <a:pt x="2371" y="496026"/>
                </a:lnTo>
                <a:lnTo>
                  <a:pt x="8834" y="505610"/>
                </a:lnTo>
                <a:lnTo>
                  <a:pt x="18414" y="512078"/>
                </a:lnTo>
                <a:lnTo>
                  <a:pt x="30137" y="514451"/>
                </a:lnTo>
                <a:lnTo>
                  <a:pt x="430047" y="514451"/>
                </a:lnTo>
                <a:lnTo>
                  <a:pt x="441764" y="512078"/>
                </a:lnTo>
                <a:lnTo>
                  <a:pt x="451345" y="505610"/>
                </a:lnTo>
                <a:lnTo>
                  <a:pt x="457811" y="496026"/>
                </a:lnTo>
                <a:lnTo>
                  <a:pt x="458148" y="494360"/>
                </a:lnTo>
                <a:lnTo>
                  <a:pt x="24599" y="494360"/>
                </a:lnTo>
                <a:lnTo>
                  <a:pt x="20091" y="489851"/>
                </a:lnTo>
                <a:lnTo>
                  <a:pt x="20091" y="24599"/>
                </a:lnTo>
                <a:lnTo>
                  <a:pt x="24599" y="20091"/>
                </a:lnTo>
                <a:lnTo>
                  <a:pt x="458148" y="20091"/>
                </a:lnTo>
                <a:lnTo>
                  <a:pt x="457811" y="18425"/>
                </a:lnTo>
                <a:lnTo>
                  <a:pt x="451345" y="8840"/>
                </a:lnTo>
                <a:lnTo>
                  <a:pt x="441764" y="2373"/>
                </a:lnTo>
                <a:lnTo>
                  <a:pt x="430047" y="0"/>
                </a:lnTo>
                <a:close/>
              </a:path>
              <a:path w="460375" h="514985">
                <a:moveTo>
                  <a:pt x="455688" y="446125"/>
                </a:moveTo>
                <a:lnTo>
                  <a:pt x="444588" y="446125"/>
                </a:lnTo>
                <a:lnTo>
                  <a:pt x="440093" y="450621"/>
                </a:lnTo>
                <a:lnTo>
                  <a:pt x="440093" y="489851"/>
                </a:lnTo>
                <a:lnTo>
                  <a:pt x="435584" y="494360"/>
                </a:lnTo>
                <a:lnTo>
                  <a:pt x="458148" y="494360"/>
                </a:lnTo>
                <a:lnTo>
                  <a:pt x="460184" y="484301"/>
                </a:lnTo>
                <a:lnTo>
                  <a:pt x="460184" y="450621"/>
                </a:lnTo>
                <a:lnTo>
                  <a:pt x="455688" y="446125"/>
                </a:lnTo>
                <a:close/>
              </a:path>
              <a:path w="460375" h="514985">
                <a:moveTo>
                  <a:pt x="458148" y="20091"/>
                </a:moveTo>
                <a:lnTo>
                  <a:pt x="435584" y="20091"/>
                </a:lnTo>
                <a:lnTo>
                  <a:pt x="440093" y="24599"/>
                </a:lnTo>
                <a:lnTo>
                  <a:pt x="440093" y="88950"/>
                </a:lnTo>
                <a:lnTo>
                  <a:pt x="444588" y="93446"/>
                </a:lnTo>
                <a:lnTo>
                  <a:pt x="455688" y="93446"/>
                </a:lnTo>
                <a:lnTo>
                  <a:pt x="460184" y="88950"/>
                </a:lnTo>
                <a:lnTo>
                  <a:pt x="460184" y="30149"/>
                </a:lnTo>
                <a:lnTo>
                  <a:pt x="458148" y="20091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8274567" y="5611460"/>
            <a:ext cx="363855" cy="230504"/>
          </a:xfrm>
          <a:custGeom>
            <a:avLst/>
            <a:gdLst/>
            <a:ahLst/>
            <a:cxnLst/>
            <a:rect l="l" t="t" r="r" b="b"/>
            <a:pathLst>
              <a:path w="363854" h="230504">
                <a:moveTo>
                  <a:pt x="359244" y="0"/>
                </a:moveTo>
                <a:lnTo>
                  <a:pt x="4495" y="0"/>
                </a:lnTo>
                <a:lnTo>
                  <a:pt x="0" y="4495"/>
                </a:lnTo>
                <a:lnTo>
                  <a:pt x="0" y="225590"/>
                </a:lnTo>
                <a:lnTo>
                  <a:pt x="4495" y="230098"/>
                </a:lnTo>
                <a:lnTo>
                  <a:pt x="15595" y="230098"/>
                </a:lnTo>
                <a:lnTo>
                  <a:pt x="20091" y="225590"/>
                </a:lnTo>
                <a:lnTo>
                  <a:pt x="20091" y="20091"/>
                </a:lnTo>
                <a:lnTo>
                  <a:pt x="363740" y="20091"/>
                </a:lnTo>
                <a:lnTo>
                  <a:pt x="363740" y="4495"/>
                </a:lnTo>
                <a:lnTo>
                  <a:pt x="359244" y="0"/>
                </a:lnTo>
                <a:close/>
              </a:path>
              <a:path w="363854" h="230504">
                <a:moveTo>
                  <a:pt x="363740" y="20091"/>
                </a:moveTo>
                <a:lnTo>
                  <a:pt x="343649" y="20091"/>
                </a:lnTo>
                <a:lnTo>
                  <a:pt x="343649" y="41719"/>
                </a:lnTo>
                <a:lnTo>
                  <a:pt x="348145" y="46215"/>
                </a:lnTo>
                <a:lnTo>
                  <a:pt x="359244" y="46215"/>
                </a:lnTo>
                <a:lnTo>
                  <a:pt x="363740" y="41719"/>
                </a:lnTo>
                <a:lnTo>
                  <a:pt x="363740" y="20091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8274559" y="585863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2712" y="0"/>
                </a:moveTo>
                <a:lnTo>
                  <a:pt x="7416" y="0"/>
                </a:lnTo>
                <a:lnTo>
                  <a:pt x="4813" y="1079"/>
                </a:lnTo>
                <a:lnTo>
                  <a:pt x="1079" y="4813"/>
                </a:lnTo>
                <a:lnTo>
                  <a:pt x="0" y="7404"/>
                </a:lnTo>
                <a:lnTo>
                  <a:pt x="0" y="12687"/>
                </a:lnTo>
                <a:lnTo>
                  <a:pt x="1079" y="15278"/>
                </a:lnTo>
                <a:lnTo>
                  <a:pt x="4813" y="19024"/>
                </a:lnTo>
                <a:lnTo>
                  <a:pt x="7416" y="20091"/>
                </a:lnTo>
                <a:lnTo>
                  <a:pt x="12712" y="20091"/>
                </a:lnTo>
                <a:lnTo>
                  <a:pt x="15290" y="19024"/>
                </a:lnTo>
                <a:lnTo>
                  <a:pt x="19037" y="15278"/>
                </a:lnTo>
                <a:lnTo>
                  <a:pt x="20104" y="12687"/>
                </a:lnTo>
                <a:lnTo>
                  <a:pt x="20104" y="7404"/>
                </a:lnTo>
                <a:lnTo>
                  <a:pt x="19037" y="4813"/>
                </a:lnTo>
                <a:lnTo>
                  <a:pt x="15290" y="1079"/>
                </a:lnTo>
                <a:lnTo>
                  <a:pt x="12712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8274567" y="5897319"/>
            <a:ext cx="363855" cy="132715"/>
          </a:xfrm>
          <a:custGeom>
            <a:avLst/>
            <a:gdLst/>
            <a:ahLst/>
            <a:cxnLst/>
            <a:rect l="l" t="t" r="r" b="b"/>
            <a:pathLst>
              <a:path w="363854" h="132714">
                <a:moveTo>
                  <a:pt x="15595" y="0"/>
                </a:moveTo>
                <a:lnTo>
                  <a:pt x="4495" y="0"/>
                </a:lnTo>
                <a:lnTo>
                  <a:pt x="0" y="4495"/>
                </a:lnTo>
                <a:lnTo>
                  <a:pt x="0" y="127634"/>
                </a:lnTo>
                <a:lnTo>
                  <a:pt x="4495" y="132130"/>
                </a:lnTo>
                <a:lnTo>
                  <a:pt x="359244" y="132130"/>
                </a:lnTo>
                <a:lnTo>
                  <a:pt x="363740" y="127634"/>
                </a:lnTo>
                <a:lnTo>
                  <a:pt x="363740" y="112039"/>
                </a:lnTo>
                <a:lnTo>
                  <a:pt x="20091" y="112039"/>
                </a:lnTo>
                <a:lnTo>
                  <a:pt x="20091" y="4495"/>
                </a:lnTo>
                <a:lnTo>
                  <a:pt x="15595" y="0"/>
                </a:lnTo>
                <a:close/>
              </a:path>
              <a:path w="363854" h="132714">
                <a:moveTo>
                  <a:pt x="359244" y="89928"/>
                </a:moveTo>
                <a:lnTo>
                  <a:pt x="348145" y="89928"/>
                </a:lnTo>
                <a:lnTo>
                  <a:pt x="343649" y="94424"/>
                </a:lnTo>
                <a:lnTo>
                  <a:pt x="343649" y="112039"/>
                </a:lnTo>
                <a:lnTo>
                  <a:pt x="363740" y="112039"/>
                </a:lnTo>
                <a:lnTo>
                  <a:pt x="363740" y="94424"/>
                </a:lnTo>
                <a:lnTo>
                  <a:pt x="359244" y="89928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8451091" y="5914331"/>
            <a:ext cx="90805" cy="44450"/>
          </a:xfrm>
          <a:custGeom>
            <a:avLst/>
            <a:gdLst/>
            <a:ahLst/>
            <a:cxnLst/>
            <a:rect l="l" t="t" r="r" b="b"/>
            <a:pathLst>
              <a:path w="90804" h="44450">
                <a:moveTo>
                  <a:pt x="79044" y="25730"/>
                </a:moveTo>
                <a:lnTo>
                  <a:pt x="26098" y="25730"/>
                </a:lnTo>
                <a:lnTo>
                  <a:pt x="42329" y="41960"/>
                </a:lnTo>
                <a:lnTo>
                  <a:pt x="47447" y="43916"/>
                </a:lnTo>
                <a:lnTo>
                  <a:pt x="57683" y="43916"/>
                </a:lnTo>
                <a:lnTo>
                  <a:pt x="62814" y="41960"/>
                </a:lnTo>
                <a:lnTo>
                  <a:pt x="79044" y="25730"/>
                </a:lnTo>
                <a:close/>
              </a:path>
              <a:path w="90804" h="44450">
                <a:moveTo>
                  <a:pt x="26092" y="5594"/>
                </a:moveTo>
                <a:lnTo>
                  <a:pt x="18568" y="7056"/>
                </a:lnTo>
                <a:lnTo>
                  <a:pt x="11963" y="11442"/>
                </a:lnTo>
                <a:lnTo>
                  <a:pt x="0" y="23393"/>
                </a:lnTo>
                <a:lnTo>
                  <a:pt x="0" y="29756"/>
                </a:lnTo>
                <a:lnTo>
                  <a:pt x="7848" y="37604"/>
                </a:lnTo>
                <a:lnTo>
                  <a:pt x="14211" y="37604"/>
                </a:lnTo>
                <a:lnTo>
                  <a:pt x="26098" y="25730"/>
                </a:lnTo>
                <a:lnTo>
                  <a:pt x="79044" y="25730"/>
                </a:lnTo>
                <a:lnTo>
                  <a:pt x="80987" y="23787"/>
                </a:lnTo>
                <a:lnTo>
                  <a:pt x="52578" y="23787"/>
                </a:lnTo>
                <a:lnTo>
                  <a:pt x="40220" y="11442"/>
                </a:lnTo>
                <a:lnTo>
                  <a:pt x="33616" y="7056"/>
                </a:lnTo>
                <a:lnTo>
                  <a:pt x="26092" y="5594"/>
                </a:lnTo>
                <a:close/>
              </a:path>
              <a:path w="90804" h="44450">
                <a:moveTo>
                  <a:pt x="82715" y="0"/>
                </a:moveTo>
                <a:lnTo>
                  <a:pt x="76352" y="0"/>
                </a:lnTo>
                <a:lnTo>
                  <a:pt x="52578" y="23787"/>
                </a:lnTo>
                <a:lnTo>
                  <a:pt x="80987" y="23787"/>
                </a:lnTo>
                <a:lnTo>
                  <a:pt x="90563" y="14211"/>
                </a:lnTo>
                <a:lnTo>
                  <a:pt x="90563" y="7848"/>
                </a:lnTo>
                <a:lnTo>
                  <a:pt x="82715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8342669" y="5671310"/>
            <a:ext cx="399415" cy="309880"/>
          </a:xfrm>
          <a:custGeom>
            <a:avLst/>
            <a:gdLst/>
            <a:ahLst/>
            <a:cxnLst/>
            <a:rect l="l" t="t" r="r" b="b"/>
            <a:pathLst>
              <a:path w="399415" h="309879">
                <a:moveTo>
                  <a:pt x="266643" y="193230"/>
                </a:moveTo>
                <a:lnTo>
                  <a:pt x="239953" y="193230"/>
                </a:lnTo>
                <a:lnTo>
                  <a:pt x="243306" y="195173"/>
                </a:lnTo>
                <a:lnTo>
                  <a:pt x="246138" y="200672"/>
                </a:lnTo>
                <a:lnTo>
                  <a:pt x="247650" y="202806"/>
                </a:lnTo>
                <a:lnTo>
                  <a:pt x="249415" y="204711"/>
                </a:lnTo>
                <a:lnTo>
                  <a:pt x="249415" y="302602"/>
                </a:lnTo>
                <a:lnTo>
                  <a:pt x="251853" y="306273"/>
                </a:lnTo>
                <a:lnTo>
                  <a:pt x="259346" y="309384"/>
                </a:lnTo>
                <a:lnTo>
                  <a:pt x="263664" y="308533"/>
                </a:lnTo>
                <a:lnTo>
                  <a:pt x="291604" y="280733"/>
                </a:lnTo>
                <a:lnTo>
                  <a:pt x="333806" y="280733"/>
                </a:lnTo>
                <a:lnTo>
                  <a:pt x="333806" y="274383"/>
                </a:lnTo>
                <a:lnTo>
                  <a:pt x="269506" y="274383"/>
                </a:lnTo>
                <a:lnTo>
                  <a:pt x="269506" y="214096"/>
                </a:lnTo>
                <a:lnTo>
                  <a:pt x="276632" y="214096"/>
                </a:lnTo>
                <a:lnTo>
                  <a:pt x="281546" y="212813"/>
                </a:lnTo>
                <a:lnTo>
                  <a:pt x="289674" y="207594"/>
                </a:lnTo>
                <a:lnTo>
                  <a:pt x="333806" y="207594"/>
                </a:lnTo>
                <a:lnTo>
                  <a:pt x="333806" y="204711"/>
                </a:lnTo>
                <a:lnTo>
                  <a:pt x="335559" y="202806"/>
                </a:lnTo>
                <a:lnTo>
                  <a:pt x="337070" y="200672"/>
                </a:lnTo>
                <a:lnTo>
                  <a:pt x="339915" y="195173"/>
                </a:lnTo>
                <a:lnTo>
                  <a:pt x="341238" y="194411"/>
                </a:lnTo>
                <a:lnTo>
                  <a:pt x="271056" y="194411"/>
                </a:lnTo>
                <a:lnTo>
                  <a:pt x="266643" y="193230"/>
                </a:lnTo>
                <a:close/>
              </a:path>
              <a:path w="399415" h="309879">
                <a:moveTo>
                  <a:pt x="333806" y="280733"/>
                </a:moveTo>
                <a:lnTo>
                  <a:pt x="291604" y="280733"/>
                </a:lnTo>
                <a:lnTo>
                  <a:pt x="318592" y="307581"/>
                </a:lnTo>
                <a:lnTo>
                  <a:pt x="321157" y="308597"/>
                </a:lnTo>
                <a:lnTo>
                  <a:pt x="325069" y="308597"/>
                </a:lnTo>
                <a:lnTo>
                  <a:pt x="326377" y="308343"/>
                </a:lnTo>
                <a:lnTo>
                  <a:pt x="331368" y="306273"/>
                </a:lnTo>
                <a:lnTo>
                  <a:pt x="333806" y="302602"/>
                </a:lnTo>
                <a:lnTo>
                  <a:pt x="333806" y="280733"/>
                </a:lnTo>
                <a:close/>
              </a:path>
              <a:path w="399415" h="309879">
                <a:moveTo>
                  <a:pt x="294779" y="255536"/>
                </a:moveTo>
                <a:lnTo>
                  <a:pt x="288442" y="255536"/>
                </a:lnTo>
                <a:lnTo>
                  <a:pt x="269506" y="274383"/>
                </a:lnTo>
                <a:lnTo>
                  <a:pt x="313715" y="274383"/>
                </a:lnTo>
                <a:lnTo>
                  <a:pt x="294779" y="255536"/>
                </a:lnTo>
                <a:close/>
              </a:path>
              <a:path w="399415" h="309879">
                <a:moveTo>
                  <a:pt x="333806" y="214096"/>
                </a:moveTo>
                <a:lnTo>
                  <a:pt x="313715" y="214096"/>
                </a:lnTo>
                <a:lnTo>
                  <a:pt x="313715" y="274383"/>
                </a:lnTo>
                <a:lnTo>
                  <a:pt x="333806" y="274383"/>
                </a:lnTo>
                <a:lnTo>
                  <a:pt x="333806" y="214096"/>
                </a:lnTo>
                <a:close/>
              </a:path>
              <a:path w="399415" h="309879">
                <a:moveTo>
                  <a:pt x="276632" y="214096"/>
                </a:moveTo>
                <a:lnTo>
                  <a:pt x="269506" y="214096"/>
                </a:lnTo>
                <a:lnTo>
                  <a:pt x="275513" y="214388"/>
                </a:lnTo>
                <a:lnTo>
                  <a:pt x="276632" y="214096"/>
                </a:lnTo>
                <a:close/>
              </a:path>
              <a:path w="399415" h="309879">
                <a:moveTo>
                  <a:pt x="333806" y="207594"/>
                </a:moveTo>
                <a:lnTo>
                  <a:pt x="289674" y="207594"/>
                </a:lnTo>
                <a:lnTo>
                  <a:pt x="293547" y="207606"/>
                </a:lnTo>
                <a:lnTo>
                  <a:pt x="301282" y="212559"/>
                </a:lnTo>
                <a:lnTo>
                  <a:pt x="306781" y="214134"/>
                </a:lnTo>
                <a:lnTo>
                  <a:pt x="313258" y="214121"/>
                </a:lnTo>
                <a:lnTo>
                  <a:pt x="313715" y="214096"/>
                </a:lnTo>
                <a:lnTo>
                  <a:pt x="333806" y="214096"/>
                </a:lnTo>
                <a:lnTo>
                  <a:pt x="333806" y="207594"/>
                </a:lnTo>
                <a:close/>
              </a:path>
              <a:path w="399415" h="309879">
                <a:moveTo>
                  <a:pt x="297103" y="187998"/>
                </a:moveTo>
                <a:lnTo>
                  <a:pt x="286118" y="187998"/>
                </a:lnTo>
                <a:lnTo>
                  <a:pt x="280631" y="189534"/>
                </a:lnTo>
                <a:lnTo>
                  <a:pt x="273646" y="194005"/>
                </a:lnTo>
                <a:lnTo>
                  <a:pt x="271056" y="194411"/>
                </a:lnTo>
                <a:lnTo>
                  <a:pt x="312166" y="194411"/>
                </a:lnTo>
                <a:lnTo>
                  <a:pt x="309575" y="194005"/>
                </a:lnTo>
                <a:lnTo>
                  <a:pt x="302590" y="189534"/>
                </a:lnTo>
                <a:lnTo>
                  <a:pt x="297103" y="187998"/>
                </a:lnTo>
                <a:close/>
              </a:path>
              <a:path w="399415" h="309879">
                <a:moveTo>
                  <a:pt x="347751" y="173329"/>
                </a:moveTo>
                <a:lnTo>
                  <a:pt x="319239" y="191427"/>
                </a:lnTo>
                <a:lnTo>
                  <a:pt x="317195" y="193065"/>
                </a:lnTo>
                <a:lnTo>
                  <a:pt x="312166" y="194411"/>
                </a:lnTo>
                <a:lnTo>
                  <a:pt x="341238" y="194411"/>
                </a:lnTo>
                <a:lnTo>
                  <a:pt x="343268" y="193243"/>
                </a:lnTo>
                <a:lnTo>
                  <a:pt x="356469" y="193230"/>
                </a:lnTo>
                <a:lnTo>
                  <a:pt x="363054" y="190677"/>
                </a:lnTo>
                <a:lnTo>
                  <a:pt x="374650" y="179069"/>
                </a:lnTo>
                <a:lnTo>
                  <a:pt x="376826" y="173456"/>
                </a:lnTo>
                <a:lnTo>
                  <a:pt x="350354" y="173456"/>
                </a:lnTo>
                <a:lnTo>
                  <a:pt x="347751" y="173329"/>
                </a:lnTo>
                <a:close/>
              </a:path>
              <a:path w="399415" h="309879">
                <a:moveTo>
                  <a:pt x="271272" y="0"/>
                </a:moveTo>
                <a:lnTo>
                  <a:pt x="255409" y="4241"/>
                </a:lnTo>
                <a:lnTo>
                  <a:pt x="248704" y="9651"/>
                </a:lnTo>
                <a:lnTo>
                  <a:pt x="243306" y="20091"/>
                </a:lnTo>
                <a:lnTo>
                  <a:pt x="239941" y="22021"/>
                </a:lnTo>
                <a:lnTo>
                  <a:pt x="226791" y="22034"/>
                </a:lnTo>
                <a:lnTo>
                  <a:pt x="220179" y="24587"/>
                </a:lnTo>
                <a:lnTo>
                  <a:pt x="208572" y="36194"/>
                </a:lnTo>
                <a:lnTo>
                  <a:pt x="205460" y="44221"/>
                </a:lnTo>
                <a:lnTo>
                  <a:pt x="206006" y="55981"/>
                </a:lnTo>
                <a:lnTo>
                  <a:pt x="204076" y="59334"/>
                </a:lnTo>
                <a:lnTo>
                  <a:pt x="193624" y="64731"/>
                </a:lnTo>
                <a:lnTo>
                  <a:pt x="188226" y="71437"/>
                </a:lnTo>
                <a:lnTo>
                  <a:pt x="185089" y="83146"/>
                </a:lnTo>
                <a:lnTo>
                  <a:pt x="184873" y="87058"/>
                </a:lnTo>
                <a:lnTo>
                  <a:pt x="185381" y="90868"/>
                </a:lnTo>
                <a:lnTo>
                  <a:pt x="4508" y="90868"/>
                </a:lnTo>
                <a:lnTo>
                  <a:pt x="0" y="95364"/>
                </a:lnTo>
                <a:lnTo>
                  <a:pt x="0" y="106464"/>
                </a:lnTo>
                <a:lnTo>
                  <a:pt x="4508" y="110959"/>
                </a:lnTo>
                <a:lnTo>
                  <a:pt x="190525" y="110959"/>
                </a:lnTo>
                <a:lnTo>
                  <a:pt x="190309" y="111518"/>
                </a:lnTo>
                <a:lnTo>
                  <a:pt x="190055" y="112052"/>
                </a:lnTo>
                <a:lnTo>
                  <a:pt x="185293" y="119468"/>
                </a:lnTo>
                <a:lnTo>
                  <a:pt x="183972" y="127977"/>
                </a:lnTo>
                <a:lnTo>
                  <a:pt x="186397" y="136994"/>
                </a:lnTo>
                <a:lnTo>
                  <a:pt x="186753" y="138061"/>
                </a:lnTo>
                <a:lnTo>
                  <a:pt x="187159" y="139090"/>
                </a:lnTo>
                <a:lnTo>
                  <a:pt x="4495" y="139090"/>
                </a:lnTo>
                <a:lnTo>
                  <a:pt x="0" y="143598"/>
                </a:lnTo>
                <a:lnTo>
                  <a:pt x="0" y="154698"/>
                </a:lnTo>
                <a:lnTo>
                  <a:pt x="4495" y="159194"/>
                </a:lnTo>
                <a:lnTo>
                  <a:pt x="205244" y="159194"/>
                </a:lnTo>
                <a:lnTo>
                  <a:pt x="205676" y="160337"/>
                </a:lnTo>
                <a:lnTo>
                  <a:pt x="205801" y="163779"/>
                </a:lnTo>
                <a:lnTo>
                  <a:pt x="205460" y="171043"/>
                </a:lnTo>
                <a:lnTo>
                  <a:pt x="208572" y="179069"/>
                </a:lnTo>
                <a:lnTo>
                  <a:pt x="220167" y="190677"/>
                </a:lnTo>
                <a:lnTo>
                  <a:pt x="228193" y="193789"/>
                </a:lnTo>
                <a:lnTo>
                  <a:pt x="239953" y="193230"/>
                </a:lnTo>
                <a:lnTo>
                  <a:pt x="266643" y="193230"/>
                </a:lnTo>
                <a:lnTo>
                  <a:pt x="266026" y="193065"/>
                </a:lnTo>
                <a:lnTo>
                  <a:pt x="263982" y="191414"/>
                </a:lnTo>
                <a:lnTo>
                  <a:pt x="262788" y="189102"/>
                </a:lnTo>
                <a:lnTo>
                  <a:pt x="257910" y="182298"/>
                </a:lnTo>
                <a:lnTo>
                  <a:pt x="251428" y="177225"/>
                </a:lnTo>
                <a:lnTo>
                  <a:pt x="243793" y="174147"/>
                </a:lnTo>
                <a:lnTo>
                  <a:pt x="236752" y="173456"/>
                </a:lnTo>
                <a:lnTo>
                  <a:pt x="232867" y="173456"/>
                </a:lnTo>
                <a:lnTo>
                  <a:pt x="230416" y="172504"/>
                </a:lnTo>
                <a:lnTo>
                  <a:pt x="226733" y="168821"/>
                </a:lnTo>
                <a:lnTo>
                  <a:pt x="225793" y="166382"/>
                </a:lnTo>
                <a:lnTo>
                  <a:pt x="226279" y="155943"/>
                </a:lnTo>
                <a:lnTo>
                  <a:pt x="226171" y="155449"/>
                </a:lnTo>
                <a:lnTo>
                  <a:pt x="207822" y="135267"/>
                </a:lnTo>
                <a:lnTo>
                  <a:pt x="206184" y="133222"/>
                </a:lnTo>
                <a:lnTo>
                  <a:pt x="204838" y="128193"/>
                </a:lnTo>
                <a:lnTo>
                  <a:pt x="205244" y="125602"/>
                </a:lnTo>
                <a:lnTo>
                  <a:pt x="206647" y="123405"/>
                </a:lnTo>
                <a:lnTo>
                  <a:pt x="210100" y="115785"/>
                </a:lnTo>
                <a:lnTo>
                  <a:pt x="211251" y="107637"/>
                </a:lnTo>
                <a:lnTo>
                  <a:pt x="210099" y="99486"/>
                </a:lnTo>
                <a:lnTo>
                  <a:pt x="206641" y="91859"/>
                </a:lnTo>
                <a:lnTo>
                  <a:pt x="205244" y="89674"/>
                </a:lnTo>
                <a:lnTo>
                  <a:pt x="204845" y="87058"/>
                </a:lnTo>
                <a:lnTo>
                  <a:pt x="206184" y="82054"/>
                </a:lnTo>
                <a:lnTo>
                  <a:pt x="207822" y="80009"/>
                </a:lnTo>
                <a:lnTo>
                  <a:pt x="210134" y="78816"/>
                </a:lnTo>
                <a:lnTo>
                  <a:pt x="216944" y="73938"/>
                </a:lnTo>
                <a:lnTo>
                  <a:pt x="222018" y="67456"/>
                </a:lnTo>
                <a:lnTo>
                  <a:pt x="225096" y="59820"/>
                </a:lnTo>
                <a:lnTo>
                  <a:pt x="225920" y="51485"/>
                </a:lnTo>
                <a:lnTo>
                  <a:pt x="225793" y="48894"/>
                </a:lnTo>
                <a:lnTo>
                  <a:pt x="226745" y="46443"/>
                </a:lnTo>
                <a:lnTo>
                  <a:pt x="230416" y="42760"/>
                </a:lnTo>
                <a:lnTo>
                  <a:pt x="232867" y="41821"/>
                </a:lnTo>
                <a:lnTo>
                  <a:pt x="236622" y="41821"/>
                </a:lnTo>
                <a:lnTo>
                  <a:pt x="243794" y="41117"/>
                </a:lnTo>
                <a:lnTo>
                  <a:pt x="251433" y="38039"/>
                </a:lnTo>
                <a:lnTo>
                  <a:pt x="257916" y="32966"/>
                </a:lnTo>
                <a:lnTo>
                  <a:pt x="262806" y="26127"/>
                </a:lnTo>
                <a:lnTo>
                  <a:pt x="263982" y="23850"/>
                </a:lnTo>
                <a:lnTo>
                  <a:pt x="266026" y="22212"/>
                </a:lnTo>
                <a:lnTo>
                  <a:pt x="266738" y="22021"/>
                </a:lnTo>
                <a:lnTo>
                  <a:pt x="239941" y="22021"/>
                </a:lnTo>
                <a:lnTo>
                  <a:pt x="228206" y="21488"/>
                </a:lnTo>
                <a:lnTo>
                  <a:pt x="268778" y="21475"/>
                </a:lnTo>
                <a:lnTo>
                  <a:pt x="271056" y="20866"/>
                </a:lnTo>
                <a:lnTo>
                  <a:pt x="312166" y="20853"/>
                </a:lnTo>
                <a:lnTo>
                  <a:pt x="341225" y="20853"/>
                </a:lnTo>
                <a:lnTo>
                  <a:pt x="339915" y="20091"/>
                </a:lnTo>
                <a:lnTo>
                  <a:pt x="334518" y="9651"/>
                </a:lnTo>
                <a:lnTo>
                  <a:pt x="332062" y="7670"/>
                </a:lnTo>
                <a:lnTo>
                  <a:pt x="289674" y="7670"/>
                </a:lnTo>
                <a:lnTo>
                  <a:pt x="279781" y="1320"/>
                </a:lnTo>
                <a:lnTo>
                  <a:pt x="271272" y="0"/>
                </a:lnTo>
                <a:close/>
              </a:path>
              <a:path w="399415" h="309879">
                <a:moveTo>
                  <a:pt x="356437" y="193243"/>
                </a:moveTo>
                <a:lnTo>
                  <a:pt x="343268" y="193243"/>
                </a:lnTo>
                <a:lnTo>
                  <a:pt x="355028" y="193789"/>
                </a:lnTo>
                <a:lnTo>
                  <a:pt x="356437" y="193243"/>
                </a:lnTo>
                <a:close/>
              </a:path>
              <a:path w="399415" h="309879">
                <a:moveTo>
                  <a:pt x="235458" y="173329"/>
                </a:moveTo>
                <a:lnTo>
                  <a:pt x="232867" y="173456"/>
                </a:lnTo>
                <a:lnTo>
                  <a:pt x="236752" y="173456"/>
                </a:lnTo>
                <a:lnTo>
                  <a:pt x="235458" y="173329"/>
                </a:lnTo>
                <a:close/>
              </a:path>
              <a:path w="399415" h="309879">
                <a:moveTo>
                  <a:pt x="376831" y="41821"/>
                </a:moveTo>
                <a:lnTo>
                  <a:pt x="350354" y="41821"/>
                </a:lnTo>
                <a:lnTo>
                  <a:pt x="352806" y="42760"/>
                </a:lnTo>
                <a:lnTo>
                  <a:pt x="356476" y="46443"/>
                </a:lnTo>
                <a:lnTo>
                  <a:pt x="357428" y="48894"/>
                </a:lnTo>
                <a:lnTo>
                  <a:pt x="357301" y="51485"/>
                </a:lnTo>
                <a:lnTo>
                  <a:pt x="358125" y="59820"/>
                </a:lnTo>
                <a:lnTo>
                  <a:pt x="361203" y="67456"/>
                </a:lnTo>
                <a:lnTo>
                  <a:pt x="366277" y="73938"/>
                </a:lnTo>
                <a:lnTo>
                  <a:pt x="373087" y="78816"/>
                </a:lnTo>
                <a:lnTo>
                  <a:pt x="375399" y="80009"/>
                </a:lnTo>
                <a:lnTo>
                  <a:pt x="377037" y="82054"/>
                </a:lnTo>
                <a:lnTo>
                  <a:pt x="378377" y="87058"/>
                </a:lnTo>
                <a:lnTo>
                  <a:pt x="377977" y="89674"/>
                </a:lnTo>
                <a:lnTo>
                  <a:pt x="376580" y="91859"/>
                </a:lnTo>
                <a:lnTo>
                  <a:pt x="373122" y="99487"/>
                </a:lnTo>
                <a:lnTo>
                  <a:pt x="371970" y="107638"/>
                </a:lnTo>
                <a:lnTo>
                  <a:pt x="373125" y="115790"/>
                </a:lnTo>
                <a:lnTo>
                  <a:pt x="376588" y="123418"/>
                </a:lnTo>
                <a:lnTo>
                  <a:pt x="377977" y="125602"/>
                </a:lnTo>
                <a:lnTo>
                  <a:pt x="378383" y="128193"/>
                </a:lnTo>
                <a:lnTo>
                  <a:pt x="377037" y="133222"/>
                </a:lnTo>
                <a:lnTo>
                  <a:pt x="375399" y="135267"/>
                </a:lnTo>
                <a:lnTo>
                  <a:pt x="373087" y="136461"/>
                </a:lnTo>
                <a:lnTo>
                  <a:pt x="366277" y="141333"/>
                </a:lnTo>
                <a:lnTo>
                  <a:pt x="361203" y="147815"/>
                </a:lnTo>
                <a:lnTo>
                  <a:pt x="358125" y="155449"/>
                </a:lnTo>
                <a:lnTo>
                  <a:pt x="357301" y="163779"/>
                </a:lnTo>
                <a:lnTo>
                  <a:pt x="357428" y="166382"/>
                </a:lnTo>
                <a:lnTo>
                  <a:pt x="356476" y="168821"/>
                </a:lnTo>
                <a:lnTo>
                  <a:pt x="352806" y="172504"/>
                </a:lnTo>
                <a:lnTo>
                  <a:pt x="350354" y="173456"/>
                </a:lnTo>
                <a:lnTo>
                  <a:pt x="376826" y="173456"/>
                </a:lnTo>
                <a:lnTo>
                  <a:pt x="377761" y="171043"/>
                </a:lnTo>
                <a:lnTo>
                  <a:pt x="377321" y="161582"/>
                </a:lnTo>
                <a:lnTo>
                  <a:pt x="377273" y="159194"/>
                </a:lnTo>
                <a:lnTo>
                  <a:pt x="379145" y="155943"/>
                </a:lnTo>
                <a:lnTo>
                  <a:pt x="389597" y="150545"/>
                </a:lnTo>
                <a:lnTo>
                  <a:pt x="394995" y="143840"/>
                </a:lnTo>
                <a:lnTo>
                  <a:pt x="399249" y="127977"/>
                </a:lnTo>
                <a:lnTo>
                  <a:pt x="397929" y="119468"/>
                </a:lnTo>
                <a:lnTo>
                  <a:pt x="391579" y="109575"/>
                </a:lnTo>
                <a:lnTo>
                  <a:pt x="391579" y="105702"/>
                </a:lnTo>
                <a:lnTo>
                  <a:pt x="397929" y="95796"/>
                </a:lnTo>
                <a:lnTo>
                  <a:pt x="399249" y="87287"/>
                </a:lnTo>
                <a:lnTo>
                  <a:pt x="394995" y="71437"/>
                </a:lnTo>
                <a:lnTo>
                  <a:pt x="389597" y="64731"/>
                </a:lnTo>
                <a:lnTo>
                  <a:pt x="379145" y="59334"/>
                </a:lnTo>
                <a:lnTo>
                  <a:pt x="377215" y="55981"/>
                </a:lnTo>
                <a:lnTo>
                  <a:pt x="377761" y="44221"/>
                </a:lnTo>
                <a:lnTo>
                  <a:pt x="376831" y="41821"/>
                </a:lnTo>
                <a:close/>
              </a:path>
              <a:path w="399415" h="309879">
                <a:moveTo>
                  <a:pt x="236622" y="41821"/>
                </a:moveTo>
                <a:lnTo>
                  <a:pt x="232867" y="41821"/>
                </a:lnTo>
                <a:lnTo>
                  <a:pt x="235458" y="41935"/>
                </a:lnTo>
                <a:lnTo>
                  <a:pt x="236622" y="41821"/>
                </a:lnTo>
                <a:close/>
              </a:path>
              <a:path w="399415" h="309879">
                <a:moveTo>
                  <a:pt x="341225" y="20853"/>
                </a:moveTo>
                <a:lnTo>
                  <a:pt x="312166" y="20853"/>
                </a:lnTo>
                <a:lnTo>
                  <a:pt x="317195" y="22212"/>
                </a:lnTo>
                <a:lnTo>
                  <a:pt x="319239" y="23850"/>
                </a:lnTo>
                <a:lnTo>
                  <a:pt x="347751" y="41935"/>
                </a:lnTo>
                <a:lnTo>
                  <a:pt x="350354" y="41821"/>
                </a:lnTo>
                <a:lnTo>
                  <a:pt x="376831" y="41821"/>
                </a:lnTo>
                <a:lnTo>
                  <a:pt x="374650" y="36194"/>
                </a:lnTo>
                <a:lnTo>
                  <a:pt x="363054" y="24587"/>
                </a:lnTo>
                <a:lnTo>
                  <a:pt x="356469" y="22034"/>
                </a:lnTo>
                <a:lnTo>
                  <a:pt x="343233" y="22021"/>
                </a:lnTo>
                <a:lnTo>
                  <a:pt x="341225" y="20853"/>
                </a:lnTo>
                <a:close/>
              </a:path>
              <a:path w="399415" h="309879">
                <a:moveTo>
                  <a:pt x="312085" y="20866"/>
                </a:moveTo>
                <a:lnTo>
                  <a:pt x="271056" y="20866"/>
                </a:lnTo>
                <a:lnTo>
                  <a:pt x="273646" y="21259"/>
                </a:lnTo>
                <a:lnTo>
                  <a:pt x="275831" y="22669"/>
                </a:lnTo>
                <a:lnTo>
                  <a:pt x="283459" y="26127"/>
                </a:lnTo>
                <a:lnTo>
                  <a:pt x="291611" y="27279"/>
                </a:lnTo>
                <a:lnTo>
                  <a:pt x="299762" y="26127"/>
                </a:lnTo>
                <a:lnTo>
                  <a:pt x="307390" y="22669"/>
                </a:lnTo>
                <a:lnTo>
                  <a:pt x="309575" y="21259"/>
                </a:lnTo>
                <a:lnTo>
                  <a:pt x="312085" y="20866"/>
                </a:lnTo>
                <a:close/>
              </a:path>
              <a:path w="399415" h="309879">
                <a:moveTo>
                  <a:pt x="355028" y="21475"/>
                </a:moveTo>
                <a:lnTo>
                  <a:pt x="343255" y="22034"/>
                </a:lnTo>
                <a:lnTo>
                  <a:pt x="356469" y="22034"/>
                </a:lnTo>
                <a:lnTo>
                  <a:pt x="355028" y="21475"/>
                </a:lnTo>
                <a:close/>
              </a:path>
              <a:path w="399415" h="309879">
                <a:moveTo>
                  <a:pt x="311950" y="0"/>
                </a:moveTo>
                <a:lnTo>
                  <a:pt x="303453" y="1320"/>
                </a:lnTo>
                <a:lnTo>
                  <a:pt x="293547" y="7670"/>
                </a:lnTo>
                <a:lnTo>
                  <a:pt x="332062" y="7670"/>
                </a:lnTo>
                <a:lnTo>
                  <a:pt x="327812" y="4241"/>
                </a:lnTo>
                <a:lnTo>
                  <a:pt x="311950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8598277" y="5747688"/>
            <a:ext cx="83185" cy="61594"/>
          </a:xfrm>
          <a:custGeom>
            <a:avLst/>
            <a:gdLst/>
            <a:ahLst/>
            <a:cxnLst/>
            <a:rect l="l" t="t" r="r" b="b"/>
            <a:pathLst>
              <a:path w="83184" h="61595">
                <a:moveTo>
                  <a:pt x="14211" y="20078"/>
                </a:moveTo>
                <a:lnTo>
                  <a:pt x="7848" y="20078"/>
                </a:lnTo>
                <a:lnTo>
                  <a:pt x="0" y="27927"/>
                </a:lnTo>
                <a:lnTo>
                  <a:pt x="0" y="34289"/>
                </a:lnTo>
                <a:lnTo>
                  <a:pt x="26263" y="60553"/>
                </a:lnTo>
                <a:lnTo>
                  <a:pt x="28841" y="61531"/>
                </a:lnTo>
                <a:lnTo>
                  <a:pt x="33985" y="61531"/>
                </a:lnTo>
                <a:lnTo>
                  <a:pt x="36550" y="60553"/>
                </a:lnTo>
                <a:lnTo>
                  <a:pt x="59829" y="37274"/>
                </a:lnTo>
                <a:lnTo>
                  <a:pt x="31407" y="37274"/>
                </a:lnTo>
                <a:lnTo>
                  <a:pt x="14211" y="20078"/>
                </a:lnTo>
                <a:close/>
              </a:path>
              <a:path w="83184" h="61595">
                <a:moveTo>
                  <a:pt x="75044" y="0"/>
                </a:moveTo>
                <a:lnTo>
                  <a:pt x="68681" y="0"/>
                </a:lnTo>
                <a:lnTo>
                  <a:pt x="31407" y="37274"/>
                </a:lnTo>
                <a:lnTo>
                  <a:pt x="59829" y="37274"/>
                </a:lnTo>
                <a:lnTo>
                  <a:pt x="82892" y="14211"/>
                </a:lnTo>
                <a:lnTo>
                  <a:pt x="82892" y="7848"/>
                </a:lnTo>
                <a:lnTo>
                  <a:pt x="75044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8331852" y="568179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2687" y="0"/>
                </a:moveTo>
                <a:lnTo>
                  <a:pt x="7404" y="0"/>
                </a:lnTo>
                <a:lnTo>
                  <a:pt x="4800" y="1079"/>
                </a:lnTo>
                <a:lnTo>
                  <a:pt x="1066" y="4813"/>
                </a:lnTo>
                <a:lnTo>
                  <a:pt x="0" y="7404"/>
                </a:lnTo>
                <a:lnTo>
                  <a:pt x="0" y="12687"/>
                </a:lnTo>
                <a:lnTo>
                  <a:pt x="1066" y="15290"/>
                </a:lnTo>
                <a:lnTo>
                  <a:pt x="4800" y="19024"/>
                </a:lnTo>
                <a:lnTo>
                  <a:pt x="7404" y="20104"/>
                </a:lnTo>
                <a:lnTo>
                  <a:pt x="12687" y="20104"/>
                </a:lnTo>
                <a:lnTo>
                  <a:pt x="15278" y="19024"/>
                </a:lnTo>
                <a:lnTo>
                  <a:pt x="19011" y="15290"/>
                </a:lnTo>
                <a:lnTo>
                  <a:pt x="20091" y="12687"/>
                </a:lnTo>
                <a:lnTo>
                  <a:pt x="20091" y="7404"/>
                </a:lnTo>
                <a:lnTo>
                  <a:pt x="19011" y="4813"/>
                </a:lnTo>
                <a:lnTo>
                  <a:pt x="15278" y="1079"/>
                </a:lnTo>
                <a:lnTo>
                  <a:pt x="12687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8369358" y="5681794"/>
            <a:ext cx="69215" cy="20320"/>
          </a:xfrm>
          <a:custGeom>
            <a:avLst/>
            <a:gdLst/>
            <a:ahLst/>
            <a:cxnLst/>
            <a:rect l="l" t="t" r="r" b="b"/>
            <a:pathLst>
              <a:path w="69215" h="20320">
                <a:moveTo>
                  <a:pt x="64490" y="0"/>
                </a:moveTo>
                <a:lnTo>
                  <a:pt x="4495" y="0"/>
                </a:lnTo>
                <a:lnTo>
                  <a:pt x="0" y="4495"/>
                </a:lnTo>
                <a:lnTo>
                  <a:pt x="0" y="15595"/>
                </a:lnTo>
                <a:lnTo>
                  <a:pt x="4495" y="20091"/>
                </a:lnTo>
                <a:lnTo>
                  <a:pt x="64490" y="20091"/>
                </a:lnTo>
                <a:lnTo>
                  <a:pt x="68986" y="15595"/>
                </a:lnTo>
                <a:lnTo>
                  <a:pt x="68986" y="4495"/>
                </a:lnTo>
                <a:lnTo>
                  <a:pt x="64490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8405709" y="5858635"/>
            <a:ext cx="135255" cy="20320"/>
          </a:xfrm>
          <a:custGeom>
            <a:avLst/>
            <a:gdLst/>
            <a:ahLst/>
            <a:cxnLst/>
            <a:rect l="l" t="t" r="r" b="b"/>
            <a:pathLst>
              <a:path w="135254" h="20320">
                <a:moveTo>
                  <a:pt x="130467" y="0"/>
                </a:moveTo>
                <a:lnTo>
                  <a:pt x="4495" y="0"/>
                </a:lnTo>
                <a:lnTo>
                  <a:pt x="0" y="4495"/>
                </a:lnTo>
                <a:lnTo>
                  <a:pt x="0" y="15595"/>
                </a:lnTo>
                <a:lnTo>
                  <a:pt x="4495" y="20091"/>
                </a:lnTo>
                <a:lnTo>
                  <a:pt x="130467" y="20091"/>
                </a:lnTo>
                <a:lnTo>
                  <a:pt x="134962" y="15595"/>
                </a:lnTo>
                <a:lnTo>
                  <a:pt x="134962" y="4495"/>
                </a:lnTo>
                <a:lnTo>
                  <a:pt x="130467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8222698" y="2181510"/>
            <a:ext cx="522605" cy="514350"/>
          </a:xfrm>
          <a:custGeom>
            <a:avLst/>
            <a:gdLst/>
            <a:ahLst/>
            <a:cxnLst/>
            <a:rect l="l" t="t" r="r" b="b"/>
            <a:pathLst>
              <a:path w="522604" h="514350">
                <a:moveTo>
                  <a:pt x="100094" y="308609"/>
                </a:moveTo>
                <a:lnTo>
                  <a:pt x="39332" y="331469"/>
                </a:lnTo>
                <a:lnTo>
                  <a:pt x="11890" y="363219"/>
                </a:lnTo>
                <a:lnTo>
                  <a:pt x="0" y="403859"/>
                </a:lnTo>
                <a:lnTo>
                  <a:pt x="6265" y="448309"/>
                </a:lnTo>
                <a:lnTo>
                  <a:pt x="23524" y="477519"/>
                </a:lnTo>
                <a:lnTo>
                  <a:pt x="49652" y="500379"/>
                </a:lnTo>
                <a:lnTo>
                  <a:pt x="82318" y="513079"/>
                </a:lnTo>
                <a:lnTo>
                  <a:pt x="119194" y="514349"/>
                </a:lnTo>
                <a:lnTo>
                  <a:pt x="147196" y="506729"/>
                </a:lnTo>
                <a:lnTo>
                  <a:pt x="159849" y="499109"/>
                </a:lnTo>
                <a:lnTo>
                  <a:pt x="111273" y="499109"/>
                </a:lnTo>
                <a:lnTo>
                  <a:pt x="69757" y="491489"/>
                </a:lnTo>
                <a:lnTo>
                  <a:pt x="35917" y="467359"/>
                </a:lnTo>
                <a:lnTo>
                  <a:pt x="17555" y="427989"/>
                </a:lnTo>
                <a:lnTo>
                  <a:pt x="18450" y="393699"/>
                </a:lnTo>
                <a:lnTo>
                  <a:pt x="32192" y="363219"/>
                </a:lnTo>
                <a:lnTo>
                  <a:pt x="56621" y="340359"/>
                </a:lnTo>
                <a:lnTo>
                  <a:pt x="89577" y="327659"/>
                </a:lnTo>
                <a:lnTo>
                  <a:pt x="97578" y="326389"/>
                </a:lnTo>
                <a:lnTo>
                  <a:pt x="134808" y="326389"/>
                </a:lnTo>
                <a:lnTo>
                  <a:pt x="149934" y="311149"/>
                </a:lnTo>
                <a:lnTo>
                  <a:pt x="120667" y="311149"/>
                </a:lnTo>
                <a:lnTo>
                  <a:pt x="100094" y="308609"/>
                </a:lnTo>
                <a:close/>
              </a:path>
              <a:path w="522604" h="514350">
                <a:moveTo>
                  <a:pt x="321233" y="359409"/>
                </a:moveTo>
                <a:lnTo>
                  <a:pt x="299534" y="359409"/>
                </a:lnTo>
                <a:lnTo>
                  <a:pt x="305972" y="365759"/>
                </a:lnTo>
                <a:lnTo>
                  <a:pt x="306734" y="369569"/>
                </a:lnTo>
                <a:lnTo>
                  <a:pt x="303394" y="375919"/>
                </a:lnTo>
                <a:lnTo>
                  <a:pt x="294542" y="384809"/>
                </a:lnTo>
                <a:lnTo>
                  <a:pt x="294466" y="388619"/>
                </a:lnTo>
                <a:lnTo>
                  <a:pt x="325891" y="419099"/>
                </a:lnTo>
                <a:lnTo>
                  <a:pt x="376428" y="468629"/>
                </a:lnTo>
                <a:lnTo>
                  <a:pt x="401730" y="494029"/>
                </a:lnTo>
                <a:lnTo>
                  <a:pt x="413038" y="502919"/>
                </a:lnTo>
                <a:lnTo>
                  <a:pt x="425449" y="510539"/>
                </a:lnTo>
                <a:lnTo>
                  <a:pt x="439044" y="514349"/>
                </a:lnTo>
                <a:lnTo>
                  <a:pt x="453902" y="514349"/>
                </a:lnTo>
                <a:lnTo>
                  <a:pt x="470433" y="513079"/>
                </a:lnTo>
                <a:lnTo>
                  <a:pt x="485103" y="507999"/>
                </a:lnTo>
                <a:lnTo>
                  <a:pt x="498043" y="499109"/>
                </a:lnTo>
                <a:lnTo>
                  <a:pt x="499304" y="497839"/>
                </a:lnTo>
                <a:lnTo>
                  <a:pt x="453212" y="497839"/>
                </a:lnTo>
                <a:lnTo>
                  <a:pt x="446928" y="496569"/>
                </a:lnTo>
                <a:lnTo>
                  <a:pt x="440528" y="496569"/>
                </a:lnTo>
                <a:lnTo>
                  <a:pt x="433861" y="494029"/>
                </a:lnTo>
                <a:lnTo>
                  <a:pt x="439589" y="488949"/>
                </a:lnTo>
                <a:lnTo>
                  <a:pt x="443456" y="485139"/>
                </a:lnTo>
                <a:lnTo>
                  <a:pt x="417593" y="485139"/>
                </a:lnTo>
                <a:lnTo>
                  <a:pt x="391324" y="459739"/>
                </a:lnTo>
                <a:lnTo>
                  <a:pt x="367420" y="435609"/>
                </a:lnTo>
                <a:lnTo>
                  <a:pt x="343494" y="412749"/>
                </a:lnTo>
                <a:lnTo>
                  <a:pt x="317720" y="387349"/>
                </a:lnTo>
                <a:lnTo>
                  <a:pt x="317771" y="386079"/>
                </a:lnTo>
                <a:lnTo>
                  <a:pt x="319053" y="383539"/>
                </a:lnTo>
                <a:lnTo>
                  <a:pt x="322774" y="374649"/>
                </a:lnTo>
                <a:lnTo>
                  <a:pt x="323335" y="365759"/>
                </a:lnTo>
                <a:lnTo>
                  <a:pt x="321233" y="359409"/>
                </a:lnTo>
                <a:close/>
              </a:path>
              <a:path w="522604" h="514350">
                <a:moveTo>
                  <a:pt x="394491" y="185419"/>
                </a:moveTo>
                <a:lnTo>
                  <a:pt x="390275" y="186689"/>
                </a:lnTo>
                <a:lnTo>
                  <a:pt x="232469" y="342899"/>
                </a:lnTo>
                <a:lnTo>
                  <a:pt x="189374" y="384809"/>
                </a:lnTo>
                <a:lnTo>
                  <a:pt x="188066" y="388619"/>
                </a:lnTo>
                <a:lnTo>
                  <a:pt x="189234" y="394969"/>
                </a:lnTo>
                <a:lnTo>
                  <a:pt x="190829" y="421639"/>
                </a:lnTo>
                <a:lnTo>
                  <a:pt x="185257" y="445769"/>
                </a:lnTo>
                <a:lnTo>
                  <a:pt x="172530" y="466089"/>
                </a:lnTo>
                <a:lnTo>
                  <a:pt x="152658" y="483869"/>
                </a:lnTo>
                <a:lnTo>
                  <a:pt x="111273" y="499109"/>
                </a:lnTo>
                <a:lnTo>
                  <a:pt x="159849" y="499109"/>
                </a:lnTo>
                <a:lnTo>
                  <a:pt x="188809" y="472439"/>
                </a:lnTo>
                <a:lnTo>
                  <a:pt x="206436" y="435609"/>
                </a:lnTo>
                <a:lnTo>
                  <a:pt x="208925" y="410209"/>
                </a:lnTo>
                <a:lnTo>
                  <a:pt x="207636" y="397509"/>
                </a:lnTo>
                <a:lnTo>
                  <a:pt x="207217" y="393699"/>
                </a:lnTo>
                <a:lnTo>
                  <a:pt x="207027" y="392429"/>
                </a:lnTo>
                <a:lnTo>
                  <a:pt x="239824" y="359409"/>
                </a:lnTo>
                <a:lnTo>
                  <a:pt x="251921" y="347979"/>
                </a:lnTo>
                <a:lnTo>
                  <a:pt x="277867" y="347979"/>
                </a:lnTo>
                <a:lnTo>
                  <a:pt x="272825" y="341629"/>
                </a:lnTo>
                <a:lnTo>
                  <a:pt x="266437" y="339089"/>
                </a:lnTo>
                <a:lnTo>
                  <a:pt x="266145" y="330199"/>
                </a:lnTo>
                <a:lnTo>
                  <a:pt x="272457" y="327659"/>
                </a:lnTo>
                <a:lnTo>
                  <a:pt x="276000" y="323849"/>
                </a:lnTo>
                <a:lnTo>
                  <a:pt x="291142" y="309879"/>
                </a:lnTo>
                <a:lnTo>
                  <a:pt x="339056" y="261619"/>
                </a:lnTo>
                <a:lnTo>
                  <a:pt x="364674" y="261619"/>
                </a:lnTo>
                <a:lnTo>
                  <a:pt x="360214" y="256539"/>
                </a:lnTo>
                <a:lnTo>
                  <a:pt x="352721" y="250189"/>
                </a:lnTo>
                <a:lnTo>
                  <a:pt x="352556" y="248919"/>
                </a:lnTo>
                <a:lnTo>
                  <a:pt x="364838" y="236219"/>
                </a:lnTo>
                <a:lnTo>
                  <a:pt x="375133" y="227329"/>
                </a:lnTo>
                <a:lnTo>
                  <a:pt x="385405" y="217169"/>
                </a:lnTo>
                <a:lnTo>
                  <a:pt x="397260" y="204469"/>
                </a:lnTo>
                <a:lnTo>
                  <a:pt x="401045" y="204469"/>
                </a:lnTo>
                <a:lnTo>
                  <a:pt x="442394" y="203199"/>
                </a:lnTo>
                <a:lnTo>
                  <a:pt x="475697" y="189229"/>
                </a:lnTo>
                <a:lnTo>
                  <a:pt x="415405" y="189229"/>
                </a:lnTo>
                <a:lnTo>
                  <a:pt x="400257" y="186689"/>
                </a:lnTo>
                <a:lnTo>
                  <a:pt x="394491" y="185419"/>
                </a:lnTo>
                <a:close/>
              </a:path>
              <a:path w="522604" h="514350">
                <a:moveTo>
                  <a:pt x="520829" y="427989"/>
                </a:moveTo>
                <a:lnTo>
                  <a:pt x="502226" y="427989"/>
                </a:lnTo>
                <a:lnTo>
                  <a:pt x="503394" y="431799"/>
                </a:lnTo>
                <a:lnTo>
                  <a:pt x="504539" y="454659"/>
                </a:lnTo>
                <a:lnTo>
                  <a:pt x="496325" y="473709"/>
                </a:lnTo>
                <a:lnTo>
                  <a:pt x="480679" y="488949"/>
                </a:lnTo>
                <a:lnTo>
                  <a:pt x="459528" y="496569"/>
                </a:lnTo>
                <a:lnTo>
                  <a:pt x="453212" y="497839"/>
                </a:lnTo>
                <a:lnTo>
                  <a:pt x="499304" y="497839"/>
                </a:lnTo>
                <a:lnTo>
                  <a:pt x="509388" y="487679"/>
                </a:lnTo>
                <a:lnTo>
                  <a:pt x="513548" y="481329"/>
                </a:lnTo>
                <a:lnTo>
                  <a:pt x="516843" y="474979"/>
                </a:lnTo>
                <a:lnTo>
                  <a:pt x="519586" y="467359"/>
                </a:lnTo>
                <a:lnTo>
                  <a:pt x="522088" y="461009"/>
                </a:lnTo>
                <a:lnTo>
                  <a:pt x="522088" y="431799"/>
                </a:lnTo>
                <a:lnTo>
                  <a:pt x="520829" y="427989"/>
                </a:lnTo>
                <a:close/>
              </a:path>
              <a:path w="522604" h="514350">
                <a:moveTo>
                  <a:pt x="417982" y="313689"/>
                </a:moveTo>
                <a:lnTo>
                  <a:pt x="392625" y="313689"/>
                </a:lnTo>
                <a:lnTo>
                  <a:pt x="442105" y="361949"/>
                </a:lnTo>
                <a:lnTo>
                  <a:pt x="466013" y="386079"/>
                </a:lnTo>
                <a:lnTo>
                  <a:pt x="492281" y="411479"/>
                </a:lnTo>
                <a:lnTo>
                  <a:pt x="492243" y="412749"/>
                </a:lnTo>
                <a:lnTo>
                  <a:pt x="472686" y="431799"/>
                </a:lnTo>
                <a:lnTo>
                  <a:pt x="455523" y="448309"/>
                </a:lnTo>
                <a:lnTo>
                  <a:pt x="438391" y="466089"/>
                </a:lnTo>
                <a:lnTo>
                  <a:pt x="418964" y="485139"/>
                </a:lnTo>
                <a:lnTo>
                  <a:pt x="443456" y="485139"/>
                </a:lnTo>
                <a:lnTo>
                  <a:pt x="474144" y="454659"/>
                </a:lnTo>
                <a:lnTo>
                  <a:pt x="486302" y="443229"/>
                </a:lnTo>
                <a:lnTo>
                  <a:pt x="501184" y="427989"/>
                </a:lnTo>
                <a:lnTo>
                  <a:pt x="520829" y="427989"/>
                </a:lnTo>
                <a:lnTo>
                  <a:pt x="519569" y="424179"/>
                </a:lnTo>
                <a:lnTo>
                  <a:pt x="475332" y="370839"/>
                </a:lnTo>
                <a:lnTo>
                  <a:pt x="417982" y="313689"/>
                </a:lnTo>
                <a:close/>
              </a:path>
              <a:path w="522604" h="514350">
                <a:moveTo>
                  <a:pt x="299256" y="342899"/>
                </a:moveTo>
                <a:lnTo>
                  <a:pt x="290377" y="342899"/>
                </a:lnTo>
                <a:lnTo>
                  <a:pt x="281601" y="346709"/>
                </a:lnTo>
                <a:lnTo>
                  <a:pt x="279175" y="347979"/>
                </a:lnTo>
                <a:lnTo>
                  <a:pt x="253140" y="347979"/>
                </a:lnTo>
                <a:lnTo>
                  <a:pt x="260456" y="355599"/>
                </a:lnTo>
                <a:lnTo>
                  <a:pt x="265879" y="360679"/>
                </a:lnTo>
                <a:lnTo>
                  <a:pt x="276585" y="370839"/>
                </a:lnTo>
                <a:lnTo>
                  <a:pt x="280839" y="370839"/>
                </a:lnTo>
                <a:lnTo>
                  <a:pt x="287862" y="364489"/>
                </a:lnTo>
                <a:lnTo>
                  <a:pt x="289539" y="361949"/>
                </a:lnTo>
                <a:lnTo>
                  <a:pt x="295546" y="359409"/>
                </a:lnTo>
                <a:lnTo>
                  <a:pt x="321233" y="359409"/>
                </a:lnTo>
                <a:lnTo>
                  <a:pt x="320813" y="358139"/>
                </a:lnTo>
                <a:lnTo>
                  <a:pt x="315282" y="350519"/>
                </a:lnTo>
                <a:lnTo>
                  <a:pt x="307728" y="344169"/>
                </a:lnTo>
                <a:lnTo>
                  <a:pt x="299256" y="342899"/>
                </a:lnTo>
                <a:close/>
              </a:path>
              <a:path w="522604" h="514350">
                <a:moveTo>
                  <a:pt x="134808" y="326389"/>
                </a:moveTo>
                <a:lnTo>
                  <a:pt x="105568" y="326389"/>
                </a:lnTo>
                <a:lnTo>
                  <a:pt x="121454" y="328929"/>
                </a:lnTo>
                <a:lnTo>
                  <a:pt x="127741" y="330199"/>
                </a:lnTo>
                <a:lnTo>
                  <a:pt x="132287" y="328929"/>
                </a:lnTo>
                <a:lnTo>
                  <a:pt x="134808" y="326389"/>
                </a:lnTo>
                <a:close/>
              </a:path>
              <a:path w="522604" h="514350">
                <a:moveTo>
                  <a:pt x="364674" y="261619"/>
                </a:moveTo>
                <a:lnTo>
                  <a:pt x="340656" y="261619"/>
                </a:lnTo>
                <a:lnTo>
                  <a:pt x="343349" y="265429"/>
                </a:lnTo>
                <a:lnTo>
                  <a:pt x="344136" y="265429"/>
                </a:lnTo>
                <a:lnTo>
                  <a:pt x="350715" y="271779"/>
                </a:lnTo>
                <a:lnTo>
                  <a:pt x="353343" y="275589"/>
                </a:lnTo>
                <a:lnTo>
                  <a:pt x="349241" y="283209"/>
                </a:lnTo>
                <a:lnTo>
                  <a:pt x="347214" y="295909"/>
                </a:lnTo>
                <a:lnTo>
                  <a:pt x="351864" y="307339"/>
                </a:lnTo>
                <a:lnTo>
                  <a:pt x="361514" y="316229"/>
                </a:lnTo>
                <a:lnTo>
                  <a:pt x="374489" y="318769"/>
                </a:lnTo>
                <a:lnTo>
                  <a:pt x="379937" y="318769"/>
                </a:lnTo>
                <a:lnTo>
                  <a:pt x="384941" y="317499"/>
                </a:lnTo>
                <a:lnTo>
                  <a:pt x="391469" y="313689"/>
                </a:lnTo>
                <a:lnTo>
                  <a:pt x="417982" y="313689"/>
                </a:lnTo>
                <a:lnTo>
                  <a:pt x="407786" y="303529"/>
                </a:lnTo>
                <a:lnTo>
                  <a:pt x="375924" y="303529"/>
                </a:lnTo>
                <a:lnTo>
                  <a:pt x="367390" y="302259"/>
                </a:lnTo>
                <a:lnTo>
                  <a:pt x="364456" y="290829"/>
                </a:lnTo>
                <a:lnTo>
                  <a:pt x="365662" y="288289"/>
                </a:lnTo>
                <a:lnTo>
                  <a:pt x="368431" y="284479"/>
                </a:lnTo>
                <a:lnTo>
                  <a:pt x="369917" y="283209"/>
                </a:lnTo>
                <a:lnTo>
                  <a:pt x="375746" y="276859"/>
                </a:lnTo>
                <a:lnTo>
                  <a:pt x="375861" y="273049"/>
                </a:lnTo>
                <a:lnTo>
                  <a:pt x="365789" y="262889"/>
                </a:lnTo>
                <a:lnTo>
                  <a:pt x="364674" y="261619"/>
                </a:lnTo>
                <a:close/>
              </a:path>
              <a:path w="522604" h="514350">
                <a:moveTo>
                  <a:pt x="430369" y="1269"/>
                </a:moveTo>
                <a:lnTo>
                  <a:pt x="403915" y="1269"/>
                </a:lnTo>
                <a:lnTo>
                  <a:pt x="380251" y="7619"/>
                </a:lnTo>
                <a:lnTo>
                  <a:pt x="342020" y="33019"/>
                </a:lnTo>
                <a:lnTo>
                  <a:pt x="319905" y="67309"/>
                </a:lnTo>
                <a:lnTo>
                  <a:pt x="313643" y="101599"/>
                </a:lnTo>
                <a:lnTo>
                  <a:pt x="314710" y="118109"/>
                </a:lnTo>
                <a:lnTo>
                  <a:pt x="315129" y="120649"/>
                </a:lnTo>
                <a:lnTo>
                  <a:pt x="315802" y="123189"/>
                </a:lnTo>
                <a:lnTo>
                  <a:pt x="125404" y="311149"/>
                </a:lnTo>
                <a:lnTo>
                  <a:pt x="149934" y="311149"/>
                </a:lnTo>
                <a:lnTo>
                  <a:pt x="175143" y="285749"/>
                </a:lnTo>
                <a:lnTo>
                  <a:pt x="213384" y="248919"/>
                </a:lnTo>
                <a:lnTo>
                  <a:pt x="289956" y="172719"/>
                </a:lnTo>
                <a:lnTo>
                  <a:pt x="333023" y="130809"/>
                </a:lnTo>
                <a:lnTo>
                  <a:pt x="334471" y="126999"/>
                </a:lnTo>
                <a:lnTo>
                  <a:pt x="333176" y="120649"/>
                </a:lnTo>
                <a:lnTo>
                  <a:pt x="332360" y="90169"/>
                </a:lnTo>
                <a:lnTo>
                  <a:pt x="341555" y="62229"/>
                </a:lnTo>
                <a:lnTo>
                  <a:pt x="359708" y="39369"/>
                </a:lnTo>
                <a:lnTo>
                  <a:pt x="385767" y="24129"/>
                </a:lnTo>
                <a:lnTo>
                  <a:pt x="403234" y="19049"/>
                </a:lnTo>
                <a:lnTo>
                  <a:pt x="412290" y="17779"/>
                </a:lnTo>
                <a:lnTo>
                  <a:pt x="447816" y="17779"/>
                </a:lnTo>
                <a:lnTo>
                  <a:pt x="452937" y="12699"/>
                </a:lnTo>
                <a:lnTo>
                  <a:pt x="450791" y="5079"/>
                </a:lnTo>
                <a:lnTo>
                  <a:pt x="438218" y="2539"/>
                </a:lnTo>
                <a:lnTo>
                  <a:pt x="434839" y="2539"/>
                </a:lnTo>
                <a:lnTo>
                  <a:pt x="430369" y="1269"/>
                </a:lnTo>
                <a:close/>
              </a:path>
              <a:path w="522604" h="514350">
                <a:moveTo>
                  <a:pt x="393768" y="289559"/>
                </a:moveTo>
                <a:lnTo>
                  <a:pt x="390872" y="289559"/>
                </a:lnTo>
                <a:lnTo>
                  <a:pt x="375924" y="303529"/>
                </a:lnTo>
                <a:lnTo>
                  <a:pt x="407786" y="303529"/>
                </a:lnTo>
                <a:lnTo>
                  <a:pt x="393768" y="289559"/>
                </a:lnTo>
                <a:close/>
              </a:path>
              <a:path w="522604" h="514350">
                <a:moveTo>
                  <a:pt x="522088" y="99059"/>
                </a:moveTo>
                <a:lnTo>
                  <a:pt x="504562" y="99059"/>
                </a:lnTo>
                <a:lnTo>
                  <a:pt x="505566" y="107949"/>
                </a:lnTo>
                <a:lnTo>
                  <a:pt x="504893" y="114299"/>
                </a:lnTo>
                <a:lnTo>
                  <a:pt x="477621" y="166369"/>
                </a:lnTo>
                <a:lnTo>
                  <a:pt x="430648" y="187959"/>
                </a:lnTo>
                <a:lnTo>
                  <a:pt x="423032" y="189229"/>
                </a:lnTo>
                <a:lnTo>
                  <a:pt x="475697" y="189229"/>
                </a:lnTo>
                <a:lnTo>
                  <a:pt x="478724" y="187959"/>
                </a:lnTo>
                <a:lnTo>
                  <a:pt x="506244" y="158749"/>
                </a:lnTo>
                <a:lnTo>
                  <a:pt x="521161" y="121919"/>
                </a:lnTo>
                <a:lnTo>
                  <a:pt x="521301" y="120649"/>
                </a:lnTo>
                <a:lnTo>
                  <a:pt x="521771" y="119379"/>
                </a:lnTo>
                <a:lnTo>
                  <a:pt x="522088" y="119379"/>
                </a:lnTo>
                <a:lnTo>
                  <a:pt x="522088" y="99059"/>
                </a:lnTo>
                <a:close/>
              </a:path>
              <a:path w="522604" h="514350">
                <a:moveTo>
                  <a:pt x="447816" y="17779"/>
                </a:moveTo>
                <a:lnTo>
                  <a:pt x="421568" y="17779"/>
                </a:lnTo>
                <a:lnTo>
                  <a:pt x="421149" y="20319"/>
                </a:lnTo>
                <a:lnTo>
                  <a:pt x="419358" y="21589"/>
                </a:lnTo>
                <a:lnTo>
                  <a:pt x="398695" y="41909"/>
                </a:lnTo>
                <a:lnTo>
                  <a:pt x="388942" y="50799"/>
                </a:lnTo>
                <a:lnTo>
                  <a:pt x="379124" y="60959"/>
                </a:lnTo>
                <a:lnTo>
                  <a:pt x="374781" y="64769"/>
                </a:lnTo>
                <a:lnTo>
                  <a:pt x="373841" y="69849"/>
                </a:lnTo>
                <a:lnTo>
                  <a:pt x="379856" y="86359"/>
                </a:lnTo>
                <a:lnTo>
                  <a:pt x="383774" y="97789"/>
                </a:lnTo>
                <a:lnTo>
                  <a:pt x="387628" y="109219"/>
                </a:lnTo>
                <a:lnTo>
                  <a:pt x="392942" y="125729"/>
                </a:lnTo>
                <a:lnTo>
                  <a:pt x="395761" y="128269"/>
                </a:lnTo>
                <a:lnTo>
                  <a:pt x="412316" y="133349"/>
                </a:lnTo>
                <a:lnTo>
                  <a:pt x="448149" y="144779"/>
                </a:lnTo>
                <a:lnTo>
                  <a:pt x="453305" y="147319"/>
                </a:lnTo>
                <a:lnTo>
                  <a:pt x="457255" y="146049"/>
                </a:lnTo>
                <a:lnTo>
                  <a:pt x="470742" y="132079"/>
                </a:lnTo>
                <a:lnTo>
                  <a:pt x="476308" y="126999"/>
                </a:lnTo>
                <a:lnTo>
                  <a:pt x="449216" y="126999"/>
                </a:lnTo>
                <a:lnTo>
                  <a:pt x="437128" y="123189"/>
                </a:lnTo>
                <a:lnTo>
                  <a:pt x="420253" y="118109"/>
                </a:lnTo>
                <a:lnTo>
                  <a:pt x="408982" y="114299"/>
                </a:lnTo>
                <a:lnTo>
                  <a:pt x="407344" y="113029"/>
                </a:lnTo>
                <a:lnTo>
                  <a:pt x="406404" y="110489"/>
                </a:lnTo>
                <a:lnTo>
                  <a:pt x="403560" y="101599"/>
                </a:lnTo>
                <a:lnTo>
                  <a:pt x="400627" y="92709"/>
                </a:lnTo>
                <a:lnTo>
                  <a:pt x="397630" y="83819"/>
                </a:lnTo>
                <a:lnTo>
                  <a:pt x="394593" y="74929"/>
                </a:lnTo>
                <a:lnTo>
                  <a:pt x="393564" y="72389"/>
                </a:lnTo>
                <a:lnTo>
                  <a:pt x="394034" y="71119"/>
                </a:lnTo>
                <a:lnTo>
                  <a:pt x="408825" y="55879"/>
                </a:lnTo>
                <a:lnTo>
                  <a:pt x="421296" y="44449"/>
                </a:lnTo>
                <a:lnTo>
                  <a:pt x="433732" y="31749"/>
                </a:lnTo>
                <a:lnTo>
                  <a:pt x="447816" y="17779"/>
                </a:lnTo>
                <a:close/>
              </a:path>
              <a:path w="522604" h="514350">
                <a:moveTo>
                  <a:pt x="509147" y="71119"/>
                </a:moveTo>
                <a:lnTo>
                  <a:pt x="506163" y="73659"/>
                </a:lnTo>
                <a:lnTo>
                  <a:pt x="478840" y="100329"/>
                </a:lnTo>
                <a:lnTo>
                  <a:pt x="466586" y="111759"/>
                </a:lnTo>
                <a:lnTo>
                  <a:pt x="451553" y="126999"/>
                </a:lnTo>
                <a:lnTo>
                  <a:pt x="476308" y="126999"/>
                </a:lnTo>
                <a:lnTo>
                  <a:pt x="480482" y="123189"/>
                </a:lnTo>
                <a:lnTo>
                  <a:pt x="501298" y="102869"/>
                </a:lnTo>
                <a:lnTo>
                  <a:pt x="502645" y="101599"/>
                </a:lnTo>
                <a:lnTo>
                  <a:pt x="504562" y="99059"/>
                </a:lnTo>
                <a:lnTo>
                  <a:pt x="522088" y="99059"/>
                </a:lnTo>
                <a:lnTo>
                  <a:pt x="522088" y="87629"/>
                </a:lnTo>
                <a:lnTo>
                  <a:pt x="520310" y="86359"/>
                </a:lnTo>
                <a:lnTo>
                  <a:pt x="520628" y="83819"/>
                </a:lnTo>
                <a:lnTo>
                  <a:pt x="519345" y="76199"/>
                </a:lnTo>
                <a:lnTo>
                  <a:pt x="517567" y="73659"/>
                </a:lnTo>
                <a:lnTo>
                  <a:pt x="509147" y="71119"/>
                </a:lnTo>
                <a:close/>
              </a:path>
              <a:path w="522604" h="514350">
                <a:moveTo>
                  <a:pt x="428134" y="0"/>
                </a:moveTo>
                <a:lnTo>
                  <a:pt x="406696" y="0"/>
                </a:lnTo>
                <a:lnTo>
                  <a:pt x="405972" y="1269"/>
                </a:lnTo>
                <a:lnTo>
                  <a:pt x="429264" y="1269"/>
                </a:lnTo>
                <a:lnTo>
                  <a:pt x="428134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8221300" y="2181443"/>
            <a:ext cx="234315" cy="228600"/>
          </a:xfrm>
          <a:custGeom>
            <a:avLst/>
            <a:gdLst/>
            <a:ahLst/>
            <a:cxnLst/>
            <a:rect l="l" t="t" r="r" b="b"/>
            <a:pathLst>
              <a:path w="234315" h="228600">
                <a:moveTo>
                  <a:pt x="47599" y="0"/>
                </a:moveTo>
                <a:lnTo>
                  <a:pt x="41478" y="0"/>
                </a:lnTo>
                <a:lnTo>
                  <a:pt x="241" y="40246"/>
                </a:lnTo>
                <a:lnTo>
                  <a:pt x="0" y="43408"/>
                </a:lnTo>
                <a:lnTo>
                  <a:pt x="37909" y="108839"/>
                </a:lnTo>
                <a:lnTo>
                  <a:pt x="40728" y="110985"/>
                </a:lnTo>
                <a:lnTo>
                  <a:pt x="44818" y="111937"/>
                </a:lnTo>
                <a:lnTo>
                  <a:pt x="64042" y="116731"/>
                </a:lnTo>
                <a:lnTo>
                  <a:pt x="70472" y="118224"/>
                </a:lnTo>
                <a:lnTo>
                  <a:pt x="73837" y="118948"/>
                </a:lnTo>
                <a:lnTo>
                  <a:pt x="76314" y="120497"/>
                </a:lnTo>
                <a:lnTo>
                  <a:pt x="180797" y="223316"/>
                </a:lnTo>
                <a:lnTo>
                  <a:pt x="183451" y="228396"/>
                </a:lnTo>
                <a:lnTo>
                  <a:pt x="189903" y="227914"/>
                </a:lnTo>
                <a:lnTo>
                  <a:pt x="192493" y="222948"/>
                </a:lnTo>
                <a:lnTo>
                  <a:pt x="199212" y="217741"/>
                </a:lnTo>
                <a:lnTo>
                  <a:pt x="198424" y="215988"/>
                </a:lnTo>
                <a:lnTo>
                  <a:pt x="86448" y="105803"/>
                </a:lnTo>
                <a:lnTo>
                  <a:pt x="81089" y="102273"/>
                </a:lnTo>
                <a:lnTo>
                  <a:pt x="67335" y="99987"/>
                </a:lnTo>
                <a:lnTo>
                  <a:pt x="61010" y="97967"/>
                </a:lnTo>
                <a:lnTo>
                  <a:pt x="52019" y="95808"/>
                </a:lnTo>
                <a:lnTo>
                  <a:pt x="50063" y="94830"/>
                </a:lnTo>
                <a:lnTo>
                  <a:pt x="42212" y="81075"/>
                </a:lnTo>
                <a:lnTo>
                  <a:pt x="35731" y="69848"/>
                </a:lnTo>
                <a:lnTo>
                  <a:pt x="29202" y="58648"/>
                </a:lnTo>
                <a:lnTo>
                  <a:pt x="21323" y="45250"/>
                </a:lnTo>
                <a:lnTo>
                  <a:pt x="21158" y="43891"/>
                </a:lnTo>
                <a:lnTo>
                  <a:pt x="45402" y="20002"/>
                </a:lnTo>
                <a:lnTo>
                  <a:pt x="46951" y="19748"/>
                </a:lnTo>
                <a:lnTo>
                  <a:pt x="82447" y="19748"/>
                </a:lnTo>
                <a:lnTo>
                  <a:pt x="47599" y="0"/>
                </a:lnTo>
                <a:close/>
              </a:path>
              <a:path w="234315" h="228600">
                <a:moveTo>
                  <a:pt x="82447" y="19748"/>
                </a:moveTo>
                <a:lnTo>
                  <a:pt x="46951" y="19748"/>
                </a:lnTo>
                <a:lnTo>
                  <a:pt x="97332" y="48133"/>
                </a:lnTo>
                <a:lnTo>
                  <a:pt x="98412" y="49695"/>
                </a:lnTo>
                <a:lnTo>
                  <a:pt x="100761" y="59867"/>
                </a:lnTo>
                <a:lnTo>
                  <a:pt x="103035" y="67386"/>
                </a:lnTo>
                <a:lnTo>
                  <a:pt x="105803" y="79641"/>
                </a:lnTo>
                <a:lnTo>
                  <a:pt x="108026" y="83223"/>
                </a:lnTo>
                <a:lnTo>
                  <a:pt x="216052" y="189293"/>
                </a:lnTo>
                <a:lnTo>
                  <a:pt x="218605" y="194183"/>
                </a:lnTo>
                <a:lnTo>
                  <a:pt x="224777" y="193649"/>
                </a:lnTo>
                <a:lnTo>
                  <a:pt x="227241" y="188887"/>
                </a:lnTo>
                <a:lnTo>
                  <a:pt x="233781" y="183743"/>
                </a:lnTo>
                <a:lnTo>
                  <a:pt x="233654" y="181940"/>
                </a:lnTo>
                <a:lnTo>
                  <a:pt x="134150" y="84518"/>
                </a:lnTo>
                <a:lnTo>
                  <a:pt x="128502" y="78613"/>
                </a:lnTo>
                <a:lnTo>
                  <a:pt x="123818" y="72342"/>
                </a:lnTo>
                <a:lnTo>
                  <a:pt x="120401" y="65408"/>
                </a:lnTo>
                <a:lnTo>
                  <a:pt x="118554" y="57518"/>
                </a:lnTo>
                <a:lnTo>
                  <a:pt x="118071" y="53251"/>
                </a:lnTo>
                <a:lnTo>
                  <a:pt x="116192" y="49149"/>
                </a:lnTo>
                <a:lnTo>
                  <a:pt x="114503" y="39243"/>
                </a:lnTo>
                <a:lnTo>
                  <a:pt x="111264" y="35864"/>
                </a:lnTo>
                <a:lnTo>
                  <a:pt x="82447" y="19748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8265438" y="2541322"/>
            <a:ext cx="123189" cy="103505"/>
          </a:xfrm>
          <a:custGeom>
            <a:avLst/>
            <a:gdLst/>
            <a:ahLst/>
            <a:cxnLst/>
            <a:rect l="l" t="t" r="r" b="b"/>
            <a:pathLst>
              <a:path w="123190" h="103505">
                <a:moveTo>
                  <a:pt x="91307" y="103022"/>
                </a:moveTo>
                <a:lnTo>
                  <a:pt x="77952" y="103022"/>
                </a:lnTo>
                <a:lnTo>
                  <a:pt x="90741" y="103352"/>
                </a:lnTo>
                <a:lnTo>
                  <a:pt x="91307" y="103022"/>
                </a:lnTo>
                <a:close/>
              </a:path>
              <a:path w="123190" h="103505">
                <a:moveTo>
                  <a:pt x="90550" y="0"/>
                </a:moveTo>
                <a:lnTo>
                  <a:pt x="32842" y="0"/>
                </a:lnTo>
                <a:lnTo>
                  <a:pt x="29527" y="1574"/>
                </a:lnTo>
                <a:lnTo>
                  <a:pt x="8470" y="36232"/>
                </a:lnTo>
                <a:lnTo>
                  <a:pt x="0" y="50076"/>
                </a:lnTo>
                <a:lnTo>
                  <a:pt x="7" y="51015"/>
                </a:lnTo>
                <a:lnTo>
                  <a:pt x="134" y="53581"/>
                </a:lnTo>
                <a:lnTo>
                  <a:pt x="29451" y="101650"/>
                </a:lnTo>
                <a:lnTo>
                  <a:pt x="32397" y="103289"/>
                </a:lnTo>
                <a:lnTo>
                  <a:pt x="44932" y="103073"/>
                </a:lnTo>
                <a:lnTo>
                  <a:pt x="75226" y="103073"/>
                </a:lnTo>
                <a:lnTo>
                  <a:pt x="77952" y="103022"/>
                </a:lnTo>
                <a:lnTo>
                  <a:pt x="91307" y="103022"/>
                </a:lnTo>
                <a:lnTo>
                  <a:pt x="93852" y="101536"/>
                </a:lnTo>
                <a:lnTo>
                  <a:pt x="102263" y="87680"/>
                </a:lnTo>
                <a:lnTo>
                  <a:pt x="45402" y="87680"/>
                </a:lnTo>
                <a:lnTo>
                  <a:pt x="36347" y="82575"/>
                </a:lnTo>
                <a:lnTo>
                  <a:pt x="34289" y="75742"/>
                </a:lnTo>
                <a:lnTo>
                  <a:pt x="27851" y="65328"/>
                </a:lnTo>
                <a:lnTo>
                  <a:pt x="24650" y="59804"/>
                </a:lnTo>
                <a:lnTo>
                  <a:pt x="19938" y="52489"/>
                </a:lnTo>
                <a:lnTo>
                  <a:pt x="20019" y="50825"/>
                </a:lnTo>
                <a:lnTo>
                  <a:pt x="25603" y="41856"/>
                </a:lnTo>
                <a:lnTo>
                  <a:pt x="29954" y="34775"/>
                </a:lnTo>
                <a:lnTo>
                  <a:pt x="34268" y="27671"/>
                </a:lnTo>
                <a:lnTo>
                  <a:pt x="39712" y="18592"/>
                </a:lnTo>
                <a:lnTo>
                  <a:pt x="41059" y="17564"/>
                </a:lnTo>
                <a:lnTo>
                  <a:pt x="103365" y="17564"/>
                </a:lnTo>
                <a:lnTo>
                  <a:pt x="93827" y="1803"/>
                </a:lnTo>
                <a:lnTo>
                  <a:pt x="90550" y="0"/>
                </a:lnTo>
                <a:close/>
              </a:path>
              <a:path w="123190" h="103505">
                <a:moveTo>
                  <a:pt x="75226" y="103073"/>
                </a:moveTo>
                <a:lnTo>
                  <a:pt x="44932" y="103073"/>
                </a:lnTo>
                <a:lnTo>
                  <a:pt x="53263" y="103174"/>
                </a:lnTo>
                <a:lnTo>
                  <a:pt x="69773" y="103174"/>
                </a:lnTo>
                <a:lnTo>
                  <a:pt x="75226" y="103073"/>
                </a:lnTo>
                <a:close/>
              </a:path>
              <a:path w="123190" h="103505">
                <a:moveTo>
                  <a:pt x="52438" y="85902"/>
                </a:moveTo>
                <a:lnTo>
                  <a:pt x="45402" y="87680"/>
                </a:lnTo>
                <a:lnTo>
                  <a:pt x="102263" y="87680"/>
                </a:lnTo>
                <a:lnTo>
                  <a:pt x="103189" y="86156"/>
                </a:lnTo>
                <a:lnTo>
                  <a:pt x="81864" y="86156"/>
                </a:lnTo>
                <a:lnTo>
                  <a:pt x="78212" y="86042"/>
                </a:lnTo>
                <a:lnTo>
                  <a:pt x="59385" y="86042"/>
                </a:lnTo>
                <a:lnTo>
                  <a:pt x="52438" y="85902"/>
                </a:lnTo>
                <a:close/>
              </a:path>
              <a:path w="123190" h="103505">
                <a:moveTo>
                  <a:pt x="103373" y="17576"/>
                </a:moveTo>
                <a:lnTo>
                  <a:pt x="81927" y="17576"/>
                </a:lnTo>
                <a:lnTo>
                  <a:pt x="83362" y="18364"/>
                </a:lnTo>
                <a:lnTo>
                  <a:pt x="88984" y="27787"/>
                </a:lnTo>
                <a:lnTo>
                  <a:pt x="93289" y="34890"/>
                </a:lnTo>
                <a:lnTo>
                  <a:pt x="97635" y="41969"/>
                </a:lnTo>
                <a:lnTo>
                  <a:pt x="103123" y="50825"/>
                </a:lnTo>
                <a:lnTo>
                  <a:pt x="103365" y="52260"/>
                </a:lnTo>
                <a:lnTo>
                  <a:pt x="97619" y="61465"/>
                </a:lnTo>
                <a:lnTo>
                  <a:pt x="93203" y="68654"/>
                </a:lnTo>
                <a:lnTo>
                  <a:pt x="88832" y="75870"/>
                </a:lnTo>
                <a:lnTo>
                  <a:pt x="83235" y="85229"/>
                </a:lnTo>
                <a:lnTo>
                  <a:pt x="81864" y="86156"/>
                </a:lnTo>
                <a:lnTo>
                  <a:pt x="103189" y="86156"/>
                </a:lnTo>
                <a:lnTo>
                  <a:pt x="109521" y="75742"/>
                </a:lnTo>
                <a:lnTo>
                  <a:pt x="114428" y="67731"/>
                </a:lnTo>
                <a:lnTo>
                  <a:pt x="123189" y="53581"/>
                </a:lnTo>
                <a:lnTo>
                  <a:pt x="123177" y="49796"/>
                </a:lnTo>
                <a:lnTo>
                  <a:pt x="113876" y="34775"/>
                </a:lnTo>
                <a:lnTo>
                  <a:pt x="108296" y="25668"/>
                </a:lnTo>
                <a:lnTo>
                  <a:pt x="103373" y="17576"/>
                </a:lnTo>
                <a:close/>
              </a:path>
              <a:path w="123190" h="103505">
                <a:moveTo>
                  <a:pt x="73342" y="85890"/>
                </a:moveTo>
                <a:lnTo>
                  <a:pt x="67386" y="86017"/>
                </a:lnTo>
                <a:lnTo>
                  <a:pt x="60401" y="86017"/>
                </a:lnTo>
                <a:lnTo>
                  <a:pt x="59385" y="86042"/>
                </a:lnTo>
                <a:lnTo>
                  <a:pt x="78212" y="86042"/>
                </a:lnTo>
                <a:lnTo>
                  <a:pt x="73342" y="85890"/>
                </a:lnTo>
                <a:close/>
              </a:path>
              <a:path w="123190" h="103505">
                <a:moveTo>
                  <a:pt x="103365" y="17564"/>
                </a:moveTo>
                <a:lnTo>
                  <a:pt x="41059" y="17564"/>
                </a:lnTo>
                <a:lnTo>
                  <a:pt x="61537" y="17691"/>
                </a:lnTo>
                <a:lnTo>
                  <a:pt x="103373" y="17576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8381739" y="2338439"/>
            <a:ext cx="204470" cy="200660"/>
          </a:xfrm>
          <a:custGeom>
            <a:avLst/>
            <a:gdLst/>
            <a:ahLst/>
            <a:cxnLst/>
            <a:rect l="l" t="t" r="r" b="b"/>
            <a:pathLst>
              <a:path w="204470" h="200660">
                <a:moveTo>
                  <a:pt x="25254" y="188366"/>
                </a:moveTo>
                <a:lnTo>
                  <a:pt x="165" y="188366"/>
                </a:lnTo>
                <a:lnTo>
                  <a:pt x="11493" y="200151"/>
                </a:lnTo>
                <a:lnTo>
                  <a:pt x="13182" y="200278"/>
                </a:lnTo>
                <a:lnTo>
                  <a:pt x="25254" y="188366"/>
                </a:lnTo>
                <a:close/>
              </a:path>
              <a:path w="204470" h="200660">
                <a:moveTo>
                  <a:pt x="193154" y="0"/>
                </a:moveTo>
                <a:lnTo>
                  <a:pt x="191198" y="266"/>
                </a:lnTo>
                <a:lnTo>
                  <a:pt x="0" y="188518"/>
                </a:lnTo>
                <a:lnTo>
                  <a:pt x="165" y="188366"/>
                </a:lnTo>
                <a:lnTo>
                  <a:pt x="25254" y="188366"/>
                </a:lnTo>
                <a:lnTo>
                  <a:pt x="202399" y="13957"/>
                </a:lnTo>
                <a:lnTo>
                  <a:pt x="203136" y="13068"/>
                </a:lnTo>
                <a:lnTo>
                  <a:pt x="204063" y="12039"/>
                </a:lnTo>
                <a:lnTo>
                  <a:pt x="203326" y="11163"/>
                </a:lnTo>
                <a:lnTo>
                  <a:pt x="202742" y="10375"/>
                </a:lnTo>
                <a:lnTo>
                  <a:pt x="200024" y="7632"/>
                </a:lnTo>
                <a:lnTo>
                  <a:pt x="197738" y="5816"/>
                </a:lnTo>
                <a:lnTo>
                  <a:pt x="193154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8573795" y="2527832"/>
            <a:ext cx="99695" cy="95250"/>
          </a:xfrm>
          <a:custGeom>
            <a:avLst/>
            <a:gdLst/>
            <a:ahLst/>
            <a:cxnLst/>
            <a:rect l="l" t="t" r="r" b="b"/>
            <a:pathLst>
              <a:path w="99695" h="95250">
                <a:moveTo>
                  <a:pt x="9321" y="0"/>
                </a:moveTo>
                <a:lnTo>
                  <a:pt x="6515" y="5105"/>
                </a:lnTo>
                <a:lnTo>
                  <a:pt x="0" y="10248"/>
                </a:lnTo>
                <a:lnTo>
                  <a:pt x="368" y="12014"/>
                </a:lnTo>
                <a:lnTo>
                  <a:pt x="77330" y="87541"/>
                </a:lnTo>
                <a:lnTo>
                  <a:pt x="83576" y="93365"/>
                </a:lnTo>
                <a:lnTo>
                  <a:pt x="87771" y="95226"/>
                </a:lnTo>
                <a:lnTo>
                  <a:pt x="91816" y="93050"/>
                </a:lnTo>
                <a:lnTo>
                  <a:pt x="97612" y="86766"/>
                </a:lnTo>
                <a:lnTo>
                  <a:pt x="99301" y="84848"/>
                </a:lnTo>
                <a:lnTo>
                  <a:pt x="98120" y="83616"/>
                </a:lnTo>
                <a:lnTo>
                  <a:pt x="97116" y="82499"/>
                </a:lnTo>
                <a:lnTo>
                  <a:pt x="18186" y="4889"/>
                </a:lnTo>
                <a:lnTo>
                  <a:pt x="15214" y="50"/>
                </a:lnTo>
                <a:lnTo>
                  <a:pt x="9321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8275519" y="3867240"/>
            <a:ext cx="417195" cy="497205"/>
          </a:xfrm>
          <a:custGeom>
            <a:avLst/>
            <a:gdLst/>
            <a:ahLst/>
            <a:cxnLst/>
            <a:rect l="l" t="t" r="r" b="b"/>
            <a:pathLst>
              <a:path w="417195" h="497204">
                <a:moveTo>
                  <a:pt x="181814" y="1282"/>
                </a:moveTo>
                <a:lnTo>
                  <a:pt x="120382" y="19092"/>
                </a:lnTo>
                <a:lnTo>
                  <a:pt x="71197" y="50914"/>
                </a:lnTo>
                <a:lnTo>
                  <a:pt x="37970" y="87478"/>
                </a:lnTo>
                <a:lnTo>
                  <a:pt x="14622" y="130196"/>
                </a:lnTo>
                <a:lnTo>
                  <a:pt x="1762" y="176950"/>
                </a:lnTo>
                <a:lnTo>
                  <a:pt x="0" y="225621"/>
                </a:lnTo>
                <a:lnTo>
                  <a:pt x="9945" y="274091"/>
                </a:lnTo>
                <a:lnTo>
                  <a:pt x="43622" y="337194"/>
                </a:lnTo>
                <a:lnTo>
                  <a:pt x="96787" y="385114"/>
                </a:lnTo>
                <a:lnTo>
                  <a:pt x="112921" y="396366"/>
                </a:lnTo>
                <a:lnTo>
                  <a:pt x="128110" y="408697"/>
                </a:lnTo>
                <a:lnTo>
                  <a:pt x="155728" y="436537"/>
                </a:lnTo>
                <a:lnTo>
                  <a:pt x="181428" y="472554"/>
                </a:lnTo>
                <a:lnTo>
                  <a:pt x="189154" y="485140"/>
                </a:lnTo>
                <a:lnTo>
                  <a:pt x="197708" y="493759"/>
                </a:lnTo>
                <a:lnTo>
                  <a:pt x="208119" y="496623"/>
                </a:lnTo>
                <a:lnTo>
                  <a:pt x="218572" y="493758"/>
                </a:lnTo>
                <a:lnTo>
                  <a:pt x="227254" y="485190"/>
                </a:lnTo>
                <a:lnTo>
                  <a:pt x="229440" y="481698"/>
                </a:lnTo>
                <a:lnTo>
                  <a:pt x="208457" y="481698"/>
                </a:lnTo>
                <a:lnTo>
                  <a:pt x="203873" y="479790"/>
                </a:lnTo>
                <a:lnTo>
                  <a:pt x="199352" y="473837"/>
                </a:lnTo>
                <a:lnTo>
                  <a:pt x="179511" y="443008"/>
                </a:lnTo>
                <a:lnTo>
                  <a:pt x="156182" y="415486"/>
                </a:lnTo>
                <a:lnTo>
                  <a:pt x="129590" y="390994"/>
                </a:lnTo>
                <a:lnTo>
                  <a:pt x="99962" y="369252"/>
                </a:lnTo>
                <a:lnTo>
                  <a:pt x="63575" y="338037"/>
                </a:lnTo>
                <a:lnTo>
                  <a:pt x="36656" y="299598"/>
                </a:lnTo>
                <a:lnTo>
                  <a:pt x="19926" y="256006"/>
                </a:lnTo>
                <a:lnTo>
                  <a:pt x="14105" y="209332"/>
                </a:lnTo>
                <a:lnTo>
                  <a:pt x="19914" y="161645"/>
                </a:lnTo>
                <a:lnTo>
                  <a:pt x="35384" y="120186"/>
                </a:lnTo>
                <a:lnTo>
                  <a:pt x="58912" y="84411"/>
                </a:lnTo>
                <a:lnTo>
                  <a:pt x="89179" y="55137"/>
                </a:lnTo>
                <a:lnTo>
                  <a:pt x="124864" y="33183"/>
                </a:lnTo>
                <a:lnTo>
                  <a:pt x="164648" y="19368"/>
                </a:lnTo>
                <a:lnTo>
                  <a:pt x="207211" y="14511"/>
                </a:lnTo>
                <a:lnTo>
                  <a:pt x="282045" y="14511"/>
                </a:lnTo>
                <a:lnTo>
                  <a:pt x="248933" y="3924"/>
                </a:lnTo>
                <a:lnTo>
                  <a:pt x="242642" y="2823"/>
                </a:lnTo>
                <a:lnTo>
                  <a:pt x="233479" y="1435"/>
                </a:lnTo>
                <a:lnTo>
                  <a:pt x="187338" y="1435"/>
                </a:lnTo>
                <a:lnTo>
                  <a:pt x="181814" y="1282"/>
                </a:lnTo>
                <a:close/>
              </a:path>
              <a:path w="417195" h="497204">
                <a:moveTo>
                  <a:pt x="235395" y="449541"/>
                </a:moveTo>
                <a:lnTo>
                  <a:pt x="231407" y="450646"/>
                </a:lnTo>
                <a:lnTo>
                  <a:pt x="224587" y="461251"/>
                </a:lnTo>
                <a:lnTo>
                  <a:pt x="220346" y="467220"/>
                </a:lnTo>
                <a:lnTo>
                  <a:pt x="217094" y="473671"/>
                </a:lnTo>
                <a:lnTo>
                  <a:pt x="212924" y="479634"/>
                </a:lnTo>
                <a:lnTo>
                  <a:pt x="208457" y="481698"/>
                </a:lnTo>
                <a:lnTo>
                  <a:pt x="229440" y="481698"/>
                </a:lnTo>
                <a:lnTo>
                  <a:pt x="234407" y="473671"/>
                </a:lnTo>
                <a:lnTo>
                  <a:pt x="237552" y="468515"/>
                </a:lnTo>
                <a:lnTo>
                  <a:pt x="243599" y="458520"/>
                </a:lnTo>
                <a:lnTo>
                  <a:pt x="242837" y="454228"/>
                </a:lnTo>
                <a:lnTo>
                  <a:pt x="235395" y="449541"/>
                </a:lnTo>
                <a:close/>
              </a:path>
              <a:path w="417195" h="497204">
                <a:moveTo>
                  <a:pt x="282045" y="14511"/>
                </a:moveTo>
                <a:lnTo>
                  <a:pt x="207211" y="14511"/>
                </a:lnTo>
                <a:lnTo>
                  <a:pt x="251232" y="19431"/>
                </a:lnTo>
                <a:lnTo>
                  <a:pt x="298096" y="36646"/>
                </a:lnTo>
                <a:lnTo>
                  <a:pt x="338073" y="64416"/>
                </a:lnTo>
                <a:lnTo>
                  <a:pt x="369647" y="100895"/>
                </a:lnTo>
                <a:lnTo>
                  <a:pt x="391302" y="144236"/>
                </a:lnTo>
                <a:lnTo>
                  <a:pt x="401522" y="192593"/>
                </a:lnTo>
                <a:lnTo>
                  <a:pt x="398793" y="244119"/>
                </a:lnTo>
                <a:lnTo>
                  <a:pt x="387924" y="282102"/>
                </a:lnTo>
                <a:lnTo>
                  <a:pt x="346037" y="345124"/>
                </a:lnTo>
                <a:lnTo>
                  <a:pt x="315380" y="370192"/>
                </a:lnTo>
                <a:lnTo>
                  <a:pt x="306295" y="376431"/>
                </a:lnTo>
                <a:lnTo>
                  <a:pt x="297336" y="382831"/>
                </a:lnTo>
                <a:lnTo>
                  <a:pt x="264802" y="410697"/>
                </a:lnTo>
                <a:lnTo>
                  <a:pt x="247384" y="429806"/>
                </a:lnTo>
                <a:lnTo>
                  <a:pt x="247574" y="433831"/>
                </a:lnTo>
                <a:lnTo>
                  <a:pt x="253886" y="439508"/>
                </a:lnTo>
                <a:lnTo>
                  <a:pt x="258141" y="439102"/>
                </a:lnTo>
                <a:lnTo>
                  <a:pt x="262040" y="435241"/>
                </a:lnTo>
                <a:lnTo>
                  <a:pt x="262891" y="434276"/>
                </a:lnTo>
                <a:lnTo>
                  <a:pt x="276571" y="419823"/>
                </a:lnTo>
                <a:lnTo>
                  <a:pt x="291231" y="406520"/>
                </a:lnTo>
                <a:lnTo>
                  <a:pt x="306757" y="394217"/>
                </a:lnTo>
                <a:lnTo>
                  <a:pt x="323038" y="382765"/>
                </a:lnTo>
                <a:lnTo>
                  <a:pt x="362109" y="349464"/>
                </a:lnTo>
                <a:lnTo>
                  <a:pt x="391196" y="309120"/>
                </a:lnTo>
                <a:lnTo>
                  <a:pt x="409623" y="263450"/>
                </a:lnTo>
                <a:lnTo>
                  <a:pt x="416716" y="214173"/>
                </a:lnTo>
                <a:lnTo>
                  <a:pt x="411798" y="163004"/>
                </a:lnTo>
                <a:lnTo>
                  <a:pt x="395912" y="117267"/>
                </a:lnTo>
                <a:lnTo>
                  <a:pt x="370062" y="76900"/>
                </a:lnTo>
                <a:lnTo>
                  <a:pt x="335868" y="43494"/>
                </a:lnTo>
                <a:lnTo>
                  <a:pt x="294952" y="18638"/>
                </a:lnTo>
                <a:lnTo>
                  <a:pt x="282045" y="14511"/>
                </a:lnTo>
                <a:close/>
              </a:path>
              <a:path w="417195" h="497204">
                <a:moveTo>
                  <a:pt x="223686" y="0"/>
                </a:moveTo>
                <a:lnTo>
                  <a:pt x="192660" y="0"/>
                </a:lnTo>
                <a:lnTo>
                  <a:pt x="187338" y="1435"/>
                </a:lnTo>
                <a:lnTo>
                  <a:pt x="233479" y="1435"/>
                </a:lnTo>
                <a:lnTo>
                  <a:pt x="223686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8327001" y="3919034"/>
            <a:ext cx="312420" cy="313055"/>
          </a:xfrm>
          <a:custGeom>
            <a:avLst/>
            <a:gdLst/>
            <a:ahLst/>
            <a:cxnLst/>
            <a:rect l="l" t="t" r="r" b="b"/>
            <a:pathLst>
              <a:path w="312420" h="313054">
                <a:moveTo>
                  <a:pt x="23761" y="73888"/>
                </a:moveTo>
                <a:lnTo>
                  <a:pt x="1645" y="133330"/>
                </a:lnTo>
                <a:lnTo>
                  <a:pt x="0" y="161302"/>
                </a:lnTo>
                <a:lnTo>
                  <a:pt x="3568" y="190042"/>
                </a:lnTo>
                <a:lnTo>
                  <a:pt x="21537" y="236154"/>
                </a:lnTo>
                <a:lnTo>
                  <a:pt x="52086" y="273312"/>
                </a:lnTo>
                <a:lnTo>
                  <a:pt x="92060" y="299460"/>
                </a:lnTo>
                <a:lnTo>
                  <a:pt x="138309" y="312542"/>
                </a:lnTo>
                <a:lnTo>
                  <a:pt x="187680" y="310502"/>
                </a:lnTo>
                <a:lnTo>
                  <a:pt x="221376" y="297761"/>
                </a:lnTo>
                <a:lnTo>
                  <a:pt x="174648" y="297761"/>
                </a:lnTo>
                <a:lnTo>
                  <a:pt x="128561" y="296037"/>
                </a:lnTo>
                <a:lnTo>
                  <a:pt x="85529" y="279717"/>
                </a:lnTo>
                <a:lnTo>
                  <a:pt x="51491" y="252052"/>
                </a:lnTo>
                <a:lnTo>
                  <a:pt x="27817" y="216020"/>
                </a:lnTo>
                <a:lnTo>
                  <a:pt x="15876" y="174604"/>
                </a:lnTo>
                <a:lnTo>
                  <a:pt x="17039" y="130784"/>
                </a:lnTo>
                <a:lnTo>
                  <a:pt x="32676" y="87541"/>
                </a:lnTo>
                <a:lnTo>
                  <a:pt x="33387" y="86271"/>
                </a:lnTo>
                <a:lnTo>
                  <a:pt x="34149" y="85013"/>
                </a:lnTo>
                <a:lnTo>
                  <a:pt x="36372" y="78790"/>
                </a:lnTo>
                <a:lnTo>
                  <a:pt x="32981" y="74041"/>
                </a:lnTo>
                <a:lnTo>
                  <a:pt x="23761" y="73888"/>
                </a:lnTo>
                <a:close/>
              </a:path>
              <a:path w="312420" h="313054">
                <a:moveTo>
                  <a:pt x="219891" y="15076"/>
                </a:moveTo>
                <a:lnTo>
                  <a:pt x="145847" y="15076"/>
                </a:lnTo>
                <a:lnTo>
                  <a:pt x="179945" y="16992"/>
                </a:lnTo>
                <a:lnTo>
                  <a:pt x="223447" y="31582"/>
                </a:lnTo>
                <a:lnTo>
                  <a:pt x="258675" y="57941"/>
                </a:lnTo>
                <a:lnTo>
                  <a:pt x="283804" y="93412"/>
                </a:lnTo>
                <a:lnTo>
                  <a:pt x="297010" y="135335"/>
                </a:lnTo>
                <a:lnTo>
                  <a:pt x="296468" y="181051"/>
                </a:lnTo>
                <a:lnTo>
                  <a:pt x="281306" y="224717"/>
                </a:lnTo>
                <a:lnTo>
                  <a:pt x="253977" y="260075"/>
                </a:lnTo>
                <a:lnTo>
                  <a:pt x="217439" y="285098"/>
                </a:lnTo>
                <a:lnTo>
                  <a:pt x="174648" y="297761"/>
                </a:lnTo>
                <a:lnTo>
                  <a:pt x="221376" y="297761"/>
                </a:lnTo>
                <a:lnTo>
                  <a:pt x="234526" y="292789"/>
                </a:lnTo>
                <a:lnTo>
                  <a:pt x="272228" y="262583"/>
                </a:lnTo>
                <a:lnTo>
                  <a:pt x="298802" y="222850"/>
                </a:lnTo>
                <a:lnTo>
                  <a:pt x="312263" y="176557"/>
                </a:lnTo>
                <a:lnTo>
                  <a:pt x="310628" y="126669"/>
                </a:lnTo>
                <a:lnTo>
                  <a:pt x="296382" y="85495"/>
                </a:lnTo>
                <a:lnTo>
                  <a:pt x="271932" y="50641"/>
                </a:lnTo>
                <a:lnTo>
                  <a:pt x="239226" y="23706"/>
                </a:lnTo>
                <a:lnTo>
                  <a:pt x="219891" y="15076"/>
                </a:lnTo>
                <a:close/>
              </a:path>
              <a:path w="312420" h="313054">
                <a:moveTo>
                  <a:pt x="156831" y="0"/>
                </a:moveTo>
                <a:lnTo>
                  <a:pt x="109994" y="7115"/>
                </a:lnTo>
                <a:lnTo>
                  <a:pt x="67271" y="27927"/>
                </a:lnTo>
                <a:lnTo>
                  <a:pt x="39636" y="56464"/>
                </a:lnTo>
                <a:lnTo>
                  <a:pt x="45757" y="62484"/>
                </a:lnTo>
                <a:lnTo>
                  <a:pt x="49999" y="62369"/>
                </a:lnTo>
                <a:lnTo>
                  <a:pt x="54929" y="57941"/>
                </a:lnTo>
                <a:lnTo>
                  <a:pt x="56057" y="56642"/>
                </a:lnTo>
                <a:lnTo>
                  <a:pt x="57339" y="55410"/>
                </a:lnTo>
                <a:lnTo>
                  <a:pt x="84480" y="34423"/>
                </a:lnTo>
                <a:lnTo>
                  <a:pt x="114004" y="20932"/>
                </a:lnTo>
                <a:lnTo>
                  <a:pt x="145847" y="15076"/>
                </a:lnTo>
                <a:lnTo>
                  <a:pt x="219891" y="15076"/>
                </a:lnTo>
                <a:lnTo>
                  <a:pt x="200211" y="6292"/>
                </a:lnTo>
                <a:lnTo>
                  <a:pt x="156831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8358463" y="3950961"/>
            <a:ext cx="250825" cy="250190"/>
          </a:xfrm>
          <a:custGeom>
            <a:avLst/>
            <a:gdLst/>
            <a:ahLst/>
            <a:cxnLst/>
            <a:rect l="l" t="t" r="r" b="b"/>
            <a:pathLst>
              <a:path w="250825" h="250189">
                <a:moveTo>
                  <a:pt x="75006" y="191769"/>
                </a:moveTo>
                <a:lnTo>
                  <a:pt x="69227" y="193039"/>
                </a:lnTo>
                <a:lnTo>
                  <a:pt x="62026" y="199389"/>
                </a:lnTo>
                <a:lnTo>
                  <a:pt x="60020" y="201929"/>
                </a:lnTo>
                <a:lnTo>
                  <a:pt x="54165" y="207009"/>
                </a:lnTo>
                <a:lnTo>
                  <a:pt x="73482" y="207009"/>
                </a:lnTo>
                <a:lnTo>
                  <a:pt x="80909" y="212089"/>
                </a:lnTo>
                <a:lnTo>
                  <a:pt x="102946" y="219709"/>
                </a:lnTo>
                <a:lnTo>
                  <a:pt x="102946" y="226059"/>
                </a:lnTo>
                <a:lnTo>
                  <a:pt x="104603" y="236219"/>
                </a:lnTo>
                <a:lnTo>
                  <a:pt x="109196" y="243839"/>
                </a:lnTo>
                <a:lnTo>
                  <a:pt x="116210" y="248919"/>
                </a:lnTo>
                <a:lnTo>
                  <a:pt x="125133" y="250189"/>
                </a:lnTo>
                <a:lnTo>
                  <a:pt x="134581" y="248919"/>
                </a:lnTo>
                <a:lnTo>
                  <a:pt x="141932" y="243839"/>
                </a:lnTo>
                <a:lnTo>
                  <a:pt x="145844" y="236219"/>
                </a:lnTo>
                <a:lnTo>
                  <a:pt x="120891" y="236219"/>
                </a:lnTo>
                <a:lnTo>
                  <a:pt x="117932" y="232409"/>
                </a:lnTo>
                <a:lnTo>
                  <a:pt x="117322" y="226059"/>
                </a:lnTo>
                <a:lnTo>
                  <a:pt x="117449" y="223519"/>
                </a:lnTo>
                <a:lnTo>
                  <a:pt x="117335" y="213359"/>
                </a:lnTo>
                <a:lnTo>
                  <a:pt x="113944" y="208279"/>
                </a:lnTo>
                <a:lnTo>
                  <a:pt x="107530" y="205739"/>
                </a:lnTo>
                <a:lnTo>
                  <a:pt x="93927" y="200659"/>
                </a:lnTo>
                <a:lnTo>
                  <a:pt x="87333" y="198119"/>
                </a:lnTo>
                <a:lnTo>
                  <a:pt x="80848" y="194309"/>
                </a:lnTo>
                <a:lnTo>
                  <a:pt x="75006" y="191769"/>
                </a:lnTo>
                <a:close/>
              </a:path>
              <a:path w="250825" h="250189">
                <a:moveTo>
                  <a:pt x="175247" y="191769"/>
                </a:moveTo>
                <a:lnTo>
                  <a:pt x="136601" y="207009"/>
                </a:lnTo>
                <a:lnTo>
                  <a:pt x="133045" y="213359"/>
                </a:lnTo>
                <a:lnTo>
                  <a:pt x="133051" y="224789"/>
                </a:lnTo>
                <a:lnTo>
                  <a:pt x="133134" y="226059"/>
                </a:lnTo>
                <a:lnTo>
                  <a:pt x="132435" y="233679"/>
                </a:lnTo>
                <a:lnTo>
                  <a:pt x="129311" y="236219"/>
                </a:lnTo>
                <a:lnTo>
                  <a:pt x="145844" y="236219"/>
                </a:lnTo>
                <a:lnTo>
                  <a:pt x="146496" y="234949"/>
                </a:lnTo>
                <a:lnTo>
                  <a:pt x="147586" y="226059"/>
                </a:lnTo>
                <a:lnTo>
                  <a:pt x="147561" y="219709"/>
                </a:lnTo>
                <a:lnTo>
                  <a:pt x="155078" y="217169"/>
                </a:lnTo>
                <a:lnTo>
                  <a:pt x="162377" y="214629"/>
                </a:lnTo>
                <a:lnTo>
                  <a:pt x="176936" y="207009"/>
                </a:lnTo>
                <a:lnTo>
                  <a:pt x="196214" y="207009"/>
                </a:lnTo>
                <a:lnTo>
                  <a:pt x="190728" y="201929"/>
                </a:lnTo>
                <a:lnTo>
                  <a:pt x="189039" y="199389"/>
                </a:lnTo>
                <a:lnTo>
                  <a:pt x="181406" y="193039"/>
                </a:lnTo>
                <a:lnTo>
                  <a:pt x="175247" y="191769"/>
                </a:lnTo>
                <a:close/>
              </a:path>
              <a:path w="250825" h="250189">
                <a:moveTo>
                  <a:pt x="51944" y="30479"/>
                </a:moveTo>
                <a:lnTo>
                  <a:pt x="43736" y="31749"/>
                </a:lnTo>
                <a:lnTo>
                  <a:pt x="36487" y="36829"/>
                </a:lnTo>
                <a:lnTo>
                  <a:pt x="31676" y="44449"/>
                </a:lnTo>
                <a:lnTo>
                  <a:pt x="30029" y="52069"/>
                </a:lnTo>
                <a:lnTo>
                  <a:pt x="31572" y="60959"/>
                </a:lnTo>
                <a:lnTo>
                  <a:pt x="36334" y="68579"/>
                </a:lnTo>
                <a:lnTo>
                  <a:pt x="38404" y="69849"/>
                </a:lnTo>
                <a:lnTo>
                  <a:pt x="41071" y="72389"/>
                </a:lnTo>
                <a:lnTo>
                  <a:pt x="43078" y="73659"/>
                </a:lnTo>
                <a:lnTo>
                  <a:pt x="40258" y="78739"/>
                </a:lnTo>
                <a:lnTo>
                  <a:pt x="37884" y="83819"/>
                </a:lnTo>
                <a:lnTo>
                  <a:pt x="34023" y="92709"/>
                </a:lnTo>
                <a:lnTo>
                  <a:pt x="32537" y="97789"/>
                </a:lnTo>
                <a:lnTo>
                  <a:pt x="30746" y="102869"/>
                </a:lnTo>
                <a:lnTo>
                  <a:pt x="22097" y="102869"/>
                </a:lnTo>
                <a:lnTo>
                  <a:pt x="13442" y="105409"/>
                </a:lnTo>
                <a:lnTo>
                  <a:pt x="6415" y="109219"/>
                </a:lnTo>
                <a:lnTo>
                  <a:pt x="1704" y="116839"/>
                </a:lnTo>
                <a:lnTo>
                  <a:pt x="0" y="125729"/>
                </a:lnTo>
                <a:lnTo>
                  <a:pt x="1679" y="134619"/>
                </a:lnTo>
                <a:lnTo>
                  <a:pt x="6272" y="140969"/>
                </a:lnTo>
                <a:lnTo>
                  <a:pt x="13196" y="146049"/>
                </a:lnTo>
                <a:lnTo>
                  <a:pt x="21869" y="147319"/>
                </a:lnTo>
                <a:lnTo>
                  <a:pt x="30975" y="147319"/>
                </a:lnTo>
                <a:lnTo>
                  <a:pt x="33230" y="154939"/>
                </a:lnTo>
                <a:lnTo>
                  <a:pt x="35929" y="162559"/>
                </a:lnTo>
                <a:lnTo>
                  <a:pt x="39203" y="170179"/>
                </a:lnTo>
                <a:lnTo>
                  <a:pt x="43179" y="176529"/>
                </a:lnTo>
                <a:lnTo>
                  <a:pt x="41173" y="179069"/>
                </a:lnTo>
                <a:lnTo>
                  <a:pt x="39103" y="180339"/>
                </a:lnTo>
                <a:lnTo>
                  <a:pt x="37299" y="181609"/>
                </a:lnTo>
                <a:lnTo>
                  <a:pt x="31998" y="189229"/>
                </a:lnTo>
                <a:lnTo>
                  <a:pt x="30086" y="198119"/>
                </a:lnTo>
                <a:lnTo>
                  <a:pt x="31574" y="207009"/>
                </a:lnTo>
                <a:lnTo>
                  <a:pt x="36474" y="213359"/>
                </a:lnTo>
                <a:lnTo>
                  <a:pt x="43928" y="218439"/>
                </a:lnTo>
                <a:lnTo>
                  <a:pt x="52416" y="220979"/>
                </a:lnTo>
                <a:lnTo>
                  <a:pt x="61041" y="218439"/>
                </a:lnTo>
                <a:lnTo>
                  <a:pt x="68910" y="213359"/>
                </a:lnTo>
                <a:lnTo>
                  <a:pt x="70726" y="212089"/>
                </a:lnTo>
                <a:lnTo>
                  <a:pt x="72034" y="209549"/>
                </a:lnTo>
                <a:lnTo>
                  <a:pt x="73482" y="207009"/>
                </a:lnTo>
                <a:lnTo>
                  <a:pt x="49720" y="207009"/>
                </a:lnTo>
                <a:lnTo>
                  <a:pt x="44018" y="200659"/>
                </a:lnTo>
                <a:lnTo>
                  <a:pt x="44005" y="196849"/>
                </a:lnTo>
                <a:lnTo>
                  <a:pt x="48945" y="190499"/>
                </a:lnTo>
                <a:lnTo>
                  <a:pt x="51168" y="189229"/>
                </a:lnTo>
                <a:lnTo>
                  <a:pt x="57988" y="181609"/>
                </a:lnTo>
                <a:lnTo>
                  <a:pt x="58991" y="175259"/>
                </a:lnTo>
                <a:lnTo>
                  <a:pt x="55524" y="168909"/>
                </a:lnTo>
                <a:lnTo>
                  <a:pt x="52445" y="162559"/>
                </a:lnTo>
                <a:lnTo>
                  <a:pt x="49715" y="156209"/>
                </a:lnTo>
                <a:lnTo>
                  <a:pt x="47321" y="149859"/>
                </a:lnTo>
                <a:lnTo>
                  <a:pt x="43192" y="137159"/>
                </a:lnTo>
                <a:lnTo>
                  <a:pt x="37731" y="133349"/>
                </a:lnTo>
                <a:lnTo>
                  <a:pt x="17919" y="133349"/>
                </a:lnTo>
                <a:lnTo>
                  <a:pt x="14795" y="129539"/>
                </a:lnTo>
                <a:lnTo>
                  <a:pt x="14566" y="121919"/>
                </a:lnTo>
                <a:lnTo>
                  <a:pt x="17297" y="118109"/>
                </a:lnTo>
                <a:lnTo>
                  <a:pt x="27889" y="118109"/>
                </a:lnTo>
                <a:lnTo>
                  <a:pt x="38036" y="116839"/>
                </a:lnTo>
                <a:lnTo>
                  <a:pt x="43091" y="114299"/>
                </a:lnTo>
                <a:lnTo>
                  <a:pt x="45084" y="107949"/>
                </a:lnTo>
                <a:lnTo>
                  <a:pt x="47221" y="100329"/>
                </a:lnTo>
                <a:lnTo>
                  <a:pt x="49687" y="93979"/>
                </a:lnTo>
                <a:lnTo>
                  <a:pt x="52541" y="87629"/>
                </a:lnTo>
                <a:lnTo>
                  <a:pt x="55841" y="81279"/>
                </a:lnTo>
                <a:lnTo>
                  <a:pt x="57073" y="80009"/>
                </a:lnTo>
                <a:lnTo>
                  <a:pt x="57696" y="77469"/>
                </a:lnTo>
                <a:lnTo>
                  <a:pt x="57353" y="74929"/>
                </a:lnTo>
                <a:lnTo>
                  <a:pt x="57530" y="69849"/>
                </a:lnTo>
                <a:lnTo>
                  <a:pt x="55321" y="66039"/>
                </a:lnTo>
                <a:lnTo>
                  <a:pt x="50228" y="60959"/>
                </a:lnTo>
                <a:lnTo>
                  <a:pt x="48272" y="59689"/>
                </a:lnTo>
                <a:lnTo>
                  <a:pt x="43853" y="54609"/>
                </a:lnTo>
                <a:lnTo>
                  <a:pt x="44119" y="49529"/>
                </a:lnTo>
                <a:lnTo>
                  <a:pt x="50533" y="44449"/>
                </a:lnTo>
                <a:lnTo>
                  <a:pt x="110274" y="44449"/>
                </a:lnTo>
                <a:lnTo>
                  <a:pt x="113779" y="43179"/>
                </a:lnTo>
                <a:lnTo>
                  <a:pt x="73659" y="43179"/>
                </a:lnTo>
                <a:lnTo>
                  <a:pt x="71754" y="41909"/>
                </a:lnTo>
                <a:lnTo>
                  <a:pt x="70053" y="38099"/>
                </a:lnTo>
                <a:lnTo>
                  <a:pt x="67830" y="36829"/>
                </a:lnTo>
                <a:lnTo>
                  <a:pt x="60259" y="31749"/>
                </a:lnTo>
                <a:lnTo>
                  <a:pt x="51944" y="30479"/>
                </a:lnTo>
                <a:close/>
              </a:path>
              <a:path w="250825" h="250189">
                <a:moveTo>
                  <a:pt x="218506" y="44449"/>
                </a:moveTo>
                <a:lnTo>
                  <a:pt x="199974" y="44449"/>
                </a:lnTo>
                <a:lnTo>
                  <a:pt x="206654" y="50799"/>
                </a:lnTo>
                <a:lnTo>
                  <a:pt x="206501" y="54609"/>
                </a:lnTo>
                <a:lnTo>
                  <a:pt x="200926" y="60959"/>
                </a:lnTo>
                <a:lnTo>
                  <a:pt x="198856" y="62229"/>
                </a:lnTo>
                <a:lnTo>
                  <a:pt x="192455" y="69849"/>
                </a:lnTo>
                <a:lnTo>
                  <a:pt x="191566" y="76199"/>
                </a:lnTo>
                <a:lnTo>
                  <a:pt x="194716" y="81279"/>
                </a:lnTo>
                <a:lnTo>
                  <a:pt x="197811" y="87629"/>
                </a:lnTo>
                <a:lnTo>
                  <a:pt x="200634" y="93979"/>
                </a:lnTo>
                <a:lnTo>
                  <a:pt x="203124" y="100329"/>
                </a:lnTo>
                <a:lnTo>
                  <a:pt x="205219" y="106679"/>
                </a:lnTo>
                <a:lnTo>
                  <a:pt x="207162" y="114299"/>
                </a:lnTo>
                <a:lnTo>
                  <a:pt x="212369" y="116839"/>
                </a:lnTo>
                <a:lnTo>
                  <a:pt x="222529" y="118109"/>
                </a:lnTo>
                <a:lnTo>
                  <a:pt x="233044" y="118109"/>
                </a:lnTo>
                <a:lnTo>
                  <a:pt x="235965" y="121919"/>
                </a:lnTo>
                <a:lnTo>
                  <a:pt x="235584" y="129539"/>
                </a:lnTo>
                <a:lnTo>
                  <a:pt x="232448" y="133349"/>
                </a:lnTo>
                <a:lnTo>
                  <a:pt x="216788" y="133349"/>
                </a:lnTo>
                <a:lnTo>
                  <a:pt x="210559" y="135889"/>
                </a:lnTo>
                <a:lnTo>
                  <a:pt x="206674" y="142239"/>
                </a:lnTo>
                <a:lnTo>
                  <a:pt x="202793" y="152399"/>
                </a:lnTo>
                <a:lnTo>
                  <a:pt x="200990" y="157479"/>
                </a:lnTo>
                <a:lnTo>
                  <a:pt x="198640" y="162559"/>
                </a:lnTo>
                <a:lnTo>
                  <a:pt x="191058" y="175259"/>
                </a:lnTo>
                <a:lnTo>
                  <a:pt x="191973" y="181609"/>
                </a:lnTo>
                <a:lnTo>
                  <a:pt x="200558" y="190499"/>
                </a:lnTo>
                <a:lnTo>
                  <a:pt x="202133" y="191769"/>
                </a:lnTo>
                <a:lnTo>
                  <a:pt x="206451" y="196849"/>
                </a:lnTo>
                <a:lnTo>
                  <a:pt x="206413" y="200659"/>
                </a:lnTo>
                <a:lnTo>
                  <a:pt x="200647" y="207009"/>
                </a:lnTo>
                <a:lnTo>
                  <a:pt x="176936" y="207009"/>
                </a:lnTo>
                <a:lnTo>
                  <a:pt x="178625" y="209549"/>
                </a:lnTo>
                <a:lnTo>
                  <a:pt x="180136" y="212089"/>
                </a:lnTo>
                <a:lnTo>
                  <a:pt x="182105" y="213359"/>
                </a:lnTo>
                <a:lnTo>
                  <a:pt x="189725" y="218439"/>
                </a:lnTo>
                <a:lnTo>
                  <a:pt x="198153" y="220979"/>
                </a:lnTo>
                <a:lnTo>
                  <a:pt x="206488" y="218439"/>
                </a:lnTo>
                <a:lnTo>
                  <a:pt x="213829" y="214629"/>
                </a:lnTo>
                <a:lnTo>
                  <a:pt x="218754" y="207009"/>
                </a:lnTo>
                <a:lnTo>
                  <a:pt x="220371" y="198119"/>
                </a:lnTo>
                <a:lnTo>
                  <a:pt x="218668" y="190499"/>
                </a:lnTo>
                <a:lnTo>
                  <a:pt x="213626" y="182879"/>
                </a:lnTo>
                <a:lnTo>
                  <a:pt x="211645" y="180339"/>
                </a:lnTo>
                <a:lnTo>
                  <a:pt x="209080" y="179069"/>
                </a:lnTo>
                <a:lnTo>
                  <a:pt x="206971" y="177799"/>
                </a:lnTo>
                <a:lnTo>
                  <a:pt x="211197" y="170179"/>
                </a:lnTo>
                <a:lnTo>
                  <a:pt x="214582" y="162559"/>
                </a:lnTo>
                <a:lnTo>
                  <a:pt x="217305" y="154939"/>
                </a:lnTo>
                <a:lnTo>
                  <a:pt x="219544" y="147319"/>
                </a:lnTo>
                <a:lnTo>
                  <a:pt x="228485" y="147319"/>
                </a:lnTo>
                <a:lnTo>
                  <a:pt x="236429" y="146049"/>
                </a:lnTo>
                <a:lnTo>
                  <a:pt x="243133" y="142239"/>
                </a:lnTo>
                <a:lnTo>
                  <a:pt x="247968" y="135889"/>
                </a:lnTo>
                <a:lnTo>
                  <a:pt x="250304" y="128269"/>
                </a:lnTo>
                <a:lnTo>
                  <a:pt x="249866" y="120649"/>
                </a:lnTo>
                <a:lnTo>
                  <a:pt x="246745" y="113029"/>
                </a:lnTo>
                <a:lnTo>
                  <a:pt x="241256" y="107949"/>
                </a:lnTo>
                <a:lnTo>
                  <a:pt x="233718" y="104139"/>
                </a:lnTo>
                <a:lnTo>
                  <a:pt x="224383" y="104139"/>
                </a:lnTo>
                <a:lnTo>
                  <a:pt x="219430" y="102869"/>
                </a:lnTo>
                <a:lnTo>
                  <a:pt x="217189" y="95249"/>
                </a:lnTo>
                <a:lnTo>
                  <a:pt x="214518" y="88899"/>
                </a:lnTo>
                <a:lnTo>
                  <a:pt x="211243" y="81279"/>
                </a:lnTo>
                <a:lnTo>
                  <a:pt x="207187" y="73659"/>
                </a:lnTo>
                <a:lnTo>
                  <a:pt x="209994" y="71119"/>
                </a:lnTo>
                <a:lnTo>
                  <a:pt x="212826" y="69849"/>
                </a:lnTo>
                <a:lnTo>
                  <a:pt x="215049" y="67309"/>
                </a:lnTo>
                <a:lnTo>
                  <a:pt x="218794" y="60959"/>
                </a:lnTo>
                <a:lnTo>
                  <a:pt x="220332" y="54609"/>
                </a:lnTo>
                <a:lnTo>
                  <a:pt x="219660" y="46989"/>
                </a:lnTo>
                <a:lnTo>
                  <a:pt x="218506" y="44449"/>
                </a:lnTo>
                <a:close/>
              </a:path>
              <a:path w="250825" h="250189">
                <a:moveTo>
                  <a:pt x="229095" y="102869"/>
                </a:moveTo>
                <a:lnTo>
                  <a:pt x="224383" y="104139"/>
                </a:lnTo>
                <a:lnTo>
                  <a:pt x="233718" y="104139"/>
                </a:lnTo>
                <a:lnTo>
                  <a:pt x="229095" y="102869"/>
                </a:lnTo>
                <a:close/>
              </a:path>
              <a:path w="250825" h="250189">
                <a:moveTo>
                  <a:pt x="145933" y="15239"/>
                </a:moveTo>
                <a:lnTo>
                  <a:pt x="129298" y="15239"/>
                </a:lnTo>
                <a:lnTo>
                  <a:pt x="132626" y="17779"/>
                </a:lnTo>
                <a:lnTo>
                  <a:pt x="133108" y="25399"/>
                </a:lnTo>
                <a:lnTo>
                  <a:pt x="133083" y="38099"/>
                </a:lnTo>
                <a:lnTo>
                  <a:pt x="136804" y="43179"/>
                </a:lnTo>
                <a:lnTo>
                  <a:pt x="143827" y="45719"/>
                </a:lnTo>
                <a:lnTo>
                  <a:pt x="151352" y="48259"/>
                </a:lnTo>
                <a:lnTo>
                  <a:pt x="158630" y="50799"/>
                </a:lnTo>
                <a:lnTo>
                  <a:pt x="165635" y="54609"/>
                </a:lnTo>
                <a:lnTo>
                  <a:pt x="172338" y="58419"/>
                </a:lnTo>
                <a:lnTo>
                  <a:pt x="175869" y="60959"/>
                </a:lnTo>
                <a:lnTo>
                  <a:pt x="179349" y="60959"/>
                </a:lnTo>
                <a:lnTo>
                  <a:pt x="185686" y="54609"/>
                </a:lnTo>
                <a:lnTo>
                  <a:pt x="188798" y="50799"/>
                </a:lnTo>
                <a:lnTo>
                  <a:pt x="195948" y="44449"/>
                </a:lnTo>
                <a:lnTo>
                  <a:pt x="218506" y="44449"/>
                </a:lnTo>
                <a:lnTo>
                  <a:pt x="217929" y="43179"/>
                </a:lnTo>
                <a:lnTo>
                  <a:pt x="176110" y="43179"/>
                </a:lnTo>
                <a:lnTo>
                  <a:pt x="171361" y="40639"/>
                </a:lnTo>
                <a:lnTo>
                  <a:pt x="166839" y="38099"/>
                </a:lnTo>
                <a:lnTo>
                  <a:pt x="157391" y="34289"/>
                </a:lnTo>
                <a:lnTo>
                  <a:pt x="152463" y="33019"/>
                </a:lnTo>
                <a:lnTo>
                  <a:pt x="147510" y="30479"/>
                </a:lnTo>
                <a:lnTo>
                  <a:pt x="147497" y="21589"/>
                </a:lnTo>
                <a:lnTo>
                  <a:pt x="145933" y="15239"/>
                </a:lnTo>
                <a:close/>
              </a:path>
              <a:path w="250825" h="250189">
                <a:moveTo>
                  <a:pt x="110274" y="44449"/>
                </a:moveTo>
                <a:lnTo>
                  <a:pt x="54063" y="44449"/>
                </a:lnTo>
                <a:lnTo>
                  <a:pt x="59689" y="49529"/>
                </a:lnTo>
                <a:lnTo>
                  <a:pt x="61671" y="50799"/>
                </a:lnTo>
                <a:lnTo>
                  <a:pt x="69202" y="58419"/>
                </a:lnTo>
                <a:lnTo>
                  <a:pt x="75590" y="59689"/>
                </a:lnTo>
                <a:lnTo>
                  <a:pt x="81826" y="55879"/>
                </a:lnTo>
                <a:lnTo>
                  <a:pt x="87852" y="52069"/>
                </a:lnTo>
                <a:lnTo>
                  <a:pt x="100299" y="46989"/>
                </a:lnTo>
                <a:lnTo>
                  <a:pt x="106768" y="45719"/>
                </a:lnTo>
                <a:lnTo>
                  <a:pt x="110274" y="44449"/>
                </a:lnTo>
                <a:close/>
              </a:path>
              <a:path w="250825" h="250189">
                <a:moveTo>
                  <a:pt x="124548" y="0"/>
                </a:moveTo>
                <a:lnTo>
                  <a:pt x="116177" y="2539"/>
                </a:lnTo>
                <a:lnTo>
                  <a:pt x="109308" y="6349"/>
                </a:lnTo>
                <a:lnTo>
                  <a:pt x="104649" y="13969"/>
                </a:lnTo>
                <a:lnTo>
                  <a:pt x="102908" y="22859"/>
                </a:lnTo>
                <a:lnTo>
                  <a:pt x="102908" y="31749"/>
                </a:lnTo>
                <a:lnTo>
                  <a:pt x="95477" y="33019"/>
                </a:lnTo>
                <a:lnTo>
                  <a:pt x="88179" y="35559"/>
                </a:lnTo>
                <a:lnTo>
                  <a:pt x="73659" y="43179"/>
                </a:lnTo>
                <a:lnTo>
                  <a:pt x="113779" y="43179"/>
                </a:lnTo>
                <a:lnTo>
                  <a:pt x="117386" y="38099"/>
                </a:lnTo>
                <a:lnTo>
                  <a:pt x="117487" y="27939"/>
                </a:lnTo>
                <a:lnTo>
                  <a:pt x="117347" y="25399"/>
                </a:lnTo>
                <a:lnTo>
                  <a:pt x="117843" y="17779"/>
                </a:lnTo>
                <a:lnTo>
                  <a:pt x="121005" y="15239"/>
                </a:lnTo>
                <a:lnTo>
                  <a:pt x="145933" y="15239"/>
                </a:lnTo>
                <a:lnTo>
                  <a:pt x="145621" y="13969"/>
                </a:lnTo>
                <a:lnTo>
                  <a:pt x="140752" y="6349"/>
                </a:lnTo>
                <a:lnTo>
                  <a:pt x="133519" y="1269"/>
                </a:lnTo>
                <a:lnTo>
                  <a:pt x="124548" y="0"/>
                </a:lnTo>
                <a:close/>
              </a:path>
              <a:path w="250825" h="250189">
                <a:moveTo>
                  <a:pt x="198979" y="30479"/>
                </a:moveTo>
                <a:lnTo>
                  <a:pt x="184962" y="33019"/>
                </a:lnTo>
                <a:lnTo>
                  <a:pt x="180962" y="38099"/>
                </a:lnTo>
                <a:lnTo>
                  <a:pt x="176110" y="43179"/>
                </a:lnTo>
                <a:lnTo>
                  <a:pt x="217929" y="43179"/>
                </a:lnTo>
                <a:lnTo>
                  <a:pt x="216776" y="40639"/>
                </a:lnTo>
                <a:lnTo>
                  <a:pt x="211955" y="35559"/>
                </a:lnTo>
                <a:lnTo>
                  <a:pt x="205859" y="31749"/>
                </a:lnTo>
                <a:lnTo>
                  <a:pt x="198979" y="30479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8421854" y="4014003"/>
            <a:ext cx="123825" cy="123825"/>
          </a:xfrm>
          <a:custGeom>
            <a:avLst/>
            <a:gdLst/>
            <a:ahLst/>
            <a:cxnLst/>
            <a:rect l="l" t="t" r="r" b="b"/>
            <a:pathLst>
              <a:path w="123825" h="123825">
                <a:moveTo>
                  <a:pt x="61946" y="0"/>
                </a:moveTo>
                <a:lnTo>
                  <a:pt x="18241" y="18245"/>
                </a:lnTo>
                <a:lnTo>
                  <a:pt x="12" y="61683"/>
                </a:lnTo>
                <a:lnTo>
                  <a:pt x="0" y="62153"/>
                </a:lnTo>
                <a:lnTo>
                  <a:pt x="4903" y="85787"/>
                </a:lnTo>
                <a:lnTo>
                  <a:pt x="18236" y="105405"/>
                </a:lnTo>
                <a:lnTo>
                  <a:pt x="37869" y="118720"/>
                </a:lnTo>
                <a:lnTo>
                  <a:pt x="61717" y="123647"/>
                </a:lnTo>
                <a:lnTo>
                  <a:pt x="85598" y="118800"/>
                </a:lnTo>
                <a:lnTo>
                  <a:pt x="100477" y="108788"/>
                </a:lnTo>
                <a:lnTo>
                  <a:pt x="61959" y="108788"/>
                </a:lnTo>
                <a:lnTo>
                  <a:pt x="43564" y="105105"/>
                </a:lnTo>
                <a:lnTo>
                  <a:pt x="28636" y="95051"/>
                </a:lnTo>
                <a:lnTo>
                  <a:pt x="18634" y="80089"/>
                </a:lnTo>
                <a:lnTo>
                  <a:pt x="15020" y="61683"/>
                </a:lnTo>
                <a:lnTo>
                  <a:pt x="18722" y="43270"/>
                </a:lnTo>
                <a:lnTo>
                  <a:pt x="28758" y="28428"/>
                </a:lnTo>
                <a:lnTo>
                  <a:pt x="43723" y="18549"/>
                </a:lnTo>
                <a:lnTo>
                  <a:pt x="62213" y="15024"/>
                </a:lnTo>
                <a:lnTo>
                  <a:pt x="100641" y="15024"/>
                </a:lnTo>
                <a:lnTo>
                  <a:pt x="85944" y="4998"/>
                </a:lnTo>
                <a:lnTo>
                  <a:pt x="61946" y="0"/>
                </a:lnTo>
                <a:close/>
              </a:path>
              <a:path w="123825" h="123825">
                <a:moveTo>
                  <a:pt x="100641" y="15024"/>
                </a:moveTo>
                <a:lnTo>
                  <a:pt x="62213" y="15024"/>
                </a:lnTo>
                <a:lnTo>
                  <a:pt x="80473" y="18727"/>
                </a:lnTo>
                <a:lnTo>
                  <a:pt x="95212" y="28705"/>
                </a:lnTo>
                <a:lnTo>
                  <a:pt x="105063" y="43574"/>
                </a:lnTo>
                <a:lnTo>
                  <a:pt x="108604" y="61683"/>
                </a:lnTo>
                <a:lnTo>
                  <a:pt x="108616" y="62153"/>
                </a:lnTo>
                <a:lnTo>
                  <a:pt x="104991" y="80200"/>
                </a:lnTo>
                <a:lnTo>
                  <a:pt x="94990" y="95089"/>
                </a:lnTo>
                <a:lnTo>
                  <a:pt x="80148" y="105118"/>
                </a:lnTo>
                <a:lnTo>
                  <a:pt x="61959" y="108788"/>
                </a:lnTo>
                <a:lnTo>
                  <a:pt x="100477" y="108788"/>
                </a:lnTo>
                <a:lnTo>
                  <a:pt x="105275" y="105559"/>
                </a:lnTo>
                <a:lnTo>
                  <a:pt x="118671" y="85988"/>
                </a:lnTo>
                <a:lnTo>
                  <a:pt x="123706" y="62153"/>
                </a:lnTo>
                <a:lnTo>
                  <a:pt x="118925" y="38188"/>
                </a:lnTo>
                <a:lnTo>
                  <a:pt x="105637" y="18432"/>
                </a:lnTo>
                <a:lnTo>
                  <a:pt x="100641" y="15024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5543927" y="2646897"/>
            <a:ext cx="49530" cy="49530"/>
          </a:xfrm>
          <a:custGeom>
            <a:avLst/>
            <a:gdLst/>
            <a:ahLst/>
            <a:cxnLst/>
            <a:rect l="l" t="t" r="r" b="b"/>
            <a:pathLst>
              <a:path w="49529" h="49530">
                <a:moveTo>
                  <a:pt x="24498" y="0"/>
                </a:moveTo>
                <a:lnTo>
                  <a:pt x="14975" y="1929"/>
                </a:lnTo>
                <a:lnTo>
                  <a:pt x="7186" y="7186"/>
                </a:lnTo>
                <a:lnTo>
                  <a:pt x="1929" y="14975"/>
                </a:lnTo>
                <a:lnTo>
                  <a:pt x="0" y="24498"/>
                </a:lnTo>
                <a:lnTo>
                  <a:pt x="1929" y="34021"/>
                </a:lnTo>
                <a:lnTo>
                  <a:pt x="7186" y="41809"/>
                </a:lnTo>
                <a:lnTo>
                  <a:pt x="14975" y="47067"/>
                </a:lnTo>
                <a:lnTo>
                  <a:pt x="24498" y="48996"/>
                </a:lnTo>
                <a:lnTo>
                  <a:pt x="34021" y="47067"/>
                </a:lnTo>
                <a:lnTo>
                  <a:pt x="41809" y="41809"/>
                </a:lnTo>
                <a:lnTo>
                  <a:pt x="47067" y="34021"/>
                </a:lnTo>
                <a:lnTo>
                  <a:pt x="47342" y="32664"/>
                </a:lnTo>
                <a:lnTo>
                  <a:pt x="20002" y="32664"/>
                </a:lnTo>
                <a:lnTo>
                  <a:pt x="16332" y="29006"/>
                </a:lnTo>
                <a:lnTo>
                  <a:pt x="16332" y="19989"/>
                </a:lnTo>
                <a:lnTo>
                  <a:pt x="20002" y="16332"/>
                </a:lnTo>
                <a:lnTo>
                  <a:pt x="47342" y="16332"/>
                </a:lnTo>
                <a:lnTo>
                  <a:pt x="47067" y="14975"/>
                </a:lnTo>
                <a:lnTo>
                  <a:pt x="41809" y="7186"/>
                </a:lnTo>
                <a:lnTo>
                  <a:pt x="34021" y="1929"/>
                </a:lnTo>
                <a:lnTo>
                  <a:pt x="24498" y="0"/>
                </a:lnTo>
                <a:close/>
              </a:path>
              <a:path w="49529" h="49530">
                <a:moveTo>
                  <a:pt x="47342" y="16332"/>
                </a:moveTo>
                <a:lnTo>
                  <a:pt x="28994" y="16332"/>
                </a:lnTo>
                <a:lnTo>
                  <a:pt x="32664" y="19989"/>
                </a:lnTo>
                <a:lnTo>
                  <a:pt x="32664" y="29006"/>
                </a:lnTo>
                <a:lnTo>
                  <a:pt x="28994" y="32664"/>
                </a:lnTo>
                <a:lnTo>
                  <a:pt x="47342" y="32664"/>
                </a:lnTo>
                <a:lnTo>
                  <a:pt x="48996" y="24498"/>
                </a:lnTo>
                <a:lnTo>
                  <a:pt x="47342" y="16332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5086640" y="2181443"/>
            <a:ext cx="49530" cy="49530"/>
          </a:xfrm>
          <a:custGeom>
            <a:avLst/>
            <a:gdLst/>
            <a:ahLst/>
            <a:cxnLst/>
            <a:rect l="l" t="t" r="r" b="b"/>
            <a:pathLst>
              <a:path w="49529" h="49530">
                <a:moveTo>
                  <a:pt x="24498" y="0"/>
                </a:moveTo>
                <a:lnTo>
                  <a:pt x="14975" y="1929"/>
                </a:lnTo>
                <a:lnTo>
                  <a:pt x="7186" y="7186"/>
                </a:lnTo>
                <a:lnTo>
                  <a:pt x="1929" y="14975"/>
                </a:lnTo>
                <a:lnTo>
                  <a:pt x="0" y="24498"/>
                </a:lnTo>
                <a:lnTo>
                  <a:pt x="1929" y="34021"/>
                </a:lnTo>
                <a:lnTo>
                  <a:pt x="7186" y="41809"/>
                </a:lnTo>
                <a:lnTo>
                  <a:pt x="14975" y="47067"/>
                </a:lnTo>
                <a:lnTo>
                  <a:pt x="24498" y="48996"/>
                </a:lnTo>
                <a:lnTo>
                  <a:pt x="34021" y="47067"/>
                </a:lnTo>
                <a:lnTo>
                  <a:pt x="41809" y="41809"/>
                </a:lnTo>
                <a:lnTo>
                  <a:pt x="47067" y="34021"/>
                </a:lnTo>
                <a:lnTo>
                  <a:pt x="47342" y="32664"/>
                </a:lnTo>
                <a:lnTo>
                  <a:pt x="20002" y="32664"/>
                </a:lnTo>
                <a:lnTo>
                  <a:pt x="16332" y="28994"/>
                </a:lnTo>
                <a:lnTo>
                  <a:pt x="16332" y="20002"/>
                </a:lnTo>
                <a:lnTo>
                  <a:pt x="20002" y="16332"/>
                </a:lnTo>
                <a:lnTo>
                  <a:pt x="47342" y="16332"/>
                </a:lnTo>
                <a:lnTo>
                  <a:pt x="47067" y="14975"/>
                </a:lnTo>
                <a:lnTo>
                  <a:pt x="41809" y="7186"/>
                </a:lnTo>
                <a:lnTo>
                  <a:pt x="34021" y="1929"/>
                </a:lnTo>
                <a:lnTo>
                  <a:pt x="24498" y="0"/>
                </a:lnTo>
                <a:close/>
              </a:path>
              <a:path w="49529" h="49530">
                <a:moveTo>
                  <a:pt x="47342" y="16332"/>
                </a:moveTo>
                <a:lnTo>
                  <a:pt x="28994" y="16332"/>
                </a:lnTo>
                <a:lnTo>
                  <a:pt x="32664" y="20002"/>
                </a:lnTo>
                <a:lnTo>
                  <a:pt x="32664" y="28994"/>
                </a:lnTo>
                <a:lnTo>
                  <a:pt x="28994" y="32664"/>
                </a:lnTo>
                <a:lnTo>
                  <a:pt x="47342" y="32664"/>
                </a:lnTo>
                <a:lnTo>
                  <a:pt x="48996" y="24498"/>
                </a:lnTo>
                <a:lnTo>
                  <a:pt x="47342" y="16332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5127467" y="2190430"/>
            <a:ext cx="424815" cy="505459"/>
          </a:xfrm>
          <a:custGeom>
            <a:avLst/>
            <a:gdLst/>
            <a:ahLst/>
            <a:cxnLst/>
            <a:rect l="l" t="t" r="r" b="b"/>
            <a:pathLst>
              <a:path w="424814" h="505460">
                <a:moveTo>
                  <a:pt x="142631" y="440689"/>
                </a:moveTo>
                <a:lnTo>
                  <a:pt x="119113" y="440689"/>
                </a:lnTo>
                <a:lnTo>
                  <a:pt x="143611" y="464819"/>
                </a:lnTo>
                <a:lnTo>
                  <a:pt x="187820" y="464819"/>
                </a:lnTo>
                <a:lnTo>
                  <a:pt x="187820" y="473709"/>
                </a:lnTo>
                <a:lnTo>
                  <a:pt x="190389" y="486409"/>
                </a:lnTo>
                <a:lnTo>
                  <a:pt x="197394" y="496569"/>
                </a:lnTo>
                <a:lnTo>
                  <a:pt x="207778" y="502919"/>
                </a:lnTo>
                <a:lnTo>
                  <a:pt x="220484" y="505459"/>
                </a:lnTo>
                <a:lnTo>
                  <a:pt x="233185" y="502919"/>
                </a:lnTo>
                <a:lnTo>
                  <a:pt x="243570" y="496569"/>
                </a:lnTo>
                <a:lnTo>
                  <a:pt x="247949" y="490219"/>
                </a:lnTo>
                <a:lnTo>
                  <a:pt x="211467" y="490219"/>
                </a:lnTo>
                <a:lnTo>
                  <a:pt x="204152" y="482599"/>
                </a:lnTo>
                <a:lnTo>
                  <a:pt x="204152" y="448309"/>
                </a:lnTo>
                <a:lnTo>
                  <a:pt x="150368" y="448309"/>
                </a:lnTo>
                <a:lnTo>
                  <a:pt x="142631" y="440689"/>
                </a:lnTo>
                <a:close/>
              </a:path>
              <a:path w="424814" h="505460">
                <a:moveTo>
                  <a:pt x="240487" y="334009"/>
                </a:moveTo>
                <a:lnTo>
                  <a:pt x="221983" y="334009"/>
                </a:lnTo>
                <a:lnTo>
                  <a:pt x="221068" y="336549"/>
                </a:lnTo>
                <a:lnTo>
                  <a:pt x="220484" y="340359"/>
                </a:lnTo>
                <a:lnTo>
                  <a:pt x="220484" y="349249"/>
                </a:lnTo>
                <a:lnTo>
                  <a:pt x="222935" y="354329"/>
                </a:lnTo>
                <a:lnTo>
                  <a:pt x="226847" y="359409"/>
                </a:lnTo>
                <a:lnTo>
                  <a:pt x="222935" y="363219"/>
                </a:lnTo>
                <a:lnTo>
                  <a:pt x="220484" y="369569"/>
                </a:lnTo>
                <a:lnTo>
                  <a:pt x="220484" y="382269"/>
                </a:lnTo>
                <a:lnTo>
                  <a:pt x="222935" y="387349"/>
                </a:lnTo>
                <a:lnTo>
                  <a:pt x="226847" y="391159"/>
                </a:lnTo>
                <a:lnTo>
                  <a:pt x="222935" y="396239"/>
                </a:lnTo>
                <a:lnTo>
                  <a:pt x="220484" y="401319"/>
                </a:lnTo>
                <a:lnTo>
                  <a:pt x="220484" y="414019"/>
                </a:lnTo>
                <a:lnTo>
                  <a:pt x="222935" y="420369"/>
                </a:lnTo>
                <a:lnTo>
                  <a:pt x="226847" y="424179"/>
                </a:lnTo>
                <a:lnTo>
                  <a:pt x="222935" y="429259"/>
                </a:lnTo>
                <a:lnTo>
                  <a:pt x="220484" y="434339"/>
                </a:lnTo>
                <a:lnTo>
                  <a:pt x="220484" y="440689"/>
                </a:lnTo>
                <a:lnTo>
                  <a:pt x="221702" y="448309"/>
                </a:lnTo>
                <a:lnTo>
                  <a:pt x="225093" y="454659"/>
                </a:lnTo>
                <a:lnTo>
                  <a:pt x="230262" y="459739"/>
                </a:lnTo>
                <a:lnTo>
                  <a:pt x="236816" y="463549"/>
                </a:lnTo>
                <a:lnTo>
                  <a:pt x="236816" y="482599"/>
                </a:lnTo>
                <a:lnTo>
                  <a:pt x="229489" y="490219"/>
                </a:lnTo>
                <a:lnTo>
                  <a:pt x="247949" y="490219"/>
                </a:lnTo>
                <a:lnTo>
                  <a:pt x="250577" y="486409"/>
                </a:lnTo>
                <a:lnTo>
                  <a:pt x="253149" y="473709"/>
                </a:lnTo>
                <a:lnTo>
                  <a:pt x="253149" y="464819"/>
                </a:lnTo>
                <a:lnTo>
                  <a:pt x="310311" y="464819"/>
                </a:lnTo>
                <a:lnTo>
                  <a:pt x="319835" y="463549"/>
                </a:lnTo>
                <a:lnTo>
                  <a:pt x="327623" y="458469"/>
                </a:lnTo>
                <a:lnTo>
                  <a:pt x="332880" y="450849"/>
                </a:lnTo>
                <a:lnTo>
                  <a:pt x="333363" y="448309"/>
                </a:lnTo>
                <a:lnTo>
                  <a:pt x="240487" y="448309"/>
                </a:lnTo>
                <a:lnTo>
                  <a:pt x="236816" y="445769"/>
                </a:lnTo>
                <a:lnTo>
                  <a:pt x="236816" y="436879"/>
                </a:lnTo>
                <a:lnTo>
                  <a:pt x="240487" y="433069"/>
                </a:lnTo>
                <a:lnTo>
                  <a:pt x="334197" y="433069"/>
                </a:lnTo>
                <a:lnTo>
                  <a:pt x="332359" y="429259"/>
                </a:lnTo>
                <a:lnTo>
                  <a:pt x="328447" y="424179"/>
                </a:lnTo>
                <a:lnTo>
                  <a:pt x="332359" y="420369"/>
                </a:lnTo>
                <a:lnTo>
                  <a:pt x="333829" y="416559"/>
                </a:lnTo>
                <a:lnTo>
                  <a:pt x="240487" y="416559"/>
                </a:lnTo>
                <a:lnTo>
                  <a:pt x="236816" y="412749"/>
                </a:lnTo>
                <a:lnTo>
                  <a:pt x="236816" y="403859"/>
                </a:lnTo>
                <a:lnTo>
                  <a:pt x="240487" y="400049"/>
                </a:lnTo>
                <a:lnTo>
                  <a:pt x="334197" y="400049"/>
                </a:lnTo>
                <a:lnTo>
                  <a:pt x="332359" y="396239"/>
                </a:lnTo>
                <a:lnTo>
                  <a:pt x="328447" y="391159"/>
                </a:lnTo>
                <a:lnTo>
                  <a:pt x="331558" y="388619"/>
                </a:lnTo>
                <a:lnTo>
                  <a:pt x="333692" y="383539"/>
                </a:lnTo>
                <a:lnTo>
                  <a:pt x="240487" y="383539"/>
                </a:lnTo>
                <a:lnTo>
                  <a:pt x="236816" y="379729"/>
                </a:lnTo>
                <a:lnTo>
                  <a:pt x="236816" y="370839"/>
                </a:lnTo>
                <a:lnTo>
                  <a:pt x="240487" y="367029"/>
                </a:lnTo>
                <a:lnTo>
                  <a:pt x="346875" y="367029"/>
                </a:lnTo>
                <a:lnTo>
                  <a:pt x="353092" y="360679"/>
                </a:lnTo>
                <a:lnTo>
                  <a:pt x="329755" y="360679"/>
                </a:lnTo>
                <a:lnTo>
                  <a:pt x="328891" y="359409"/>
                </a:lnTo>
                <a:lnTo>
                  <a:pt x="328447" y="359409"/>
                </a:lnTo>
                <a:lnTo>
                  <a:pt x="332359" y="354329"/>
                </a:lnTo>
                <a:lnTo>
                  <a:pt x="334197" y="350519"/>
                </a:lnTo>
                <a:lnTo>
                  <a:pt x="240487" y="350519"/>
                </a:lnTo>
                <a:lnTo>
                  <a:pt x="236816" y="346709"/>
                </a:lnTo>
                <a:lnTo>
                  <a:pt x="236816" y="337819"/>
                </a:lnTo>
                <a:lnTo>
                  <a:pt x="240487" y="334009"/>
                </a:lnTo>
                <a:close/>
              </a:path>
              <a:path w="424814" h="505460">
                <a:moveTo>
                  <a:pt x="109156" y="26669"/>
                </a:moveTo>
                <a:lnTo>
                  <a:pt x="43091" y="92709"/>
                </a:lnTo>
                <a:lnTo>
                  <a:pt x="59232" y="124459"/>
                </a:lnTo>
                <a:lnTo>
                  <a:pt x="55816" y="132079"/>
                </a:lnTo>
                <a:lnTo>
                  <a:pt x="52882" y="138429"/>
                </a:lnTo>
                <a:lnTo>
                  <a:pt x="50482" y="146049"/>
                </a:lnTo>
                <a:lnTo>
                  <a:pt x="16332" y="157479"/>
                </a:lnTo>
                <a:lnTo>
                  <a:pt x="16332" y="250189"/>
                </a:lnTo>
                <a:lnTo>
                  <a:pt x="50482" y="261619"/>
                </a:lnTo>
                <a:lnTo>
                  <a:pt x="52857" y="269239"/>
                </a:lnTo>
                <a:lnTo>
                  <a:pt x="55765" y="275589"/>
                </a:lnTo>
                <a:lnTo>
                  <a:pt x="59156" y="283209"/>
                </a:lnTo>
                <a:lnTo>
                  <a:pt x="48653" y="302259"/>
                </a:lnTo>
                <a:lnTo>
                  <a:pt x="0" y="302259"/>
                </a:lnTo>
                <a:lnTo>
                  <a:pt x="0" y="464819"/>
                </a:lnTo>
                <a:lnTo>
                  <a:pt x="57162" y="464819"/>
                </a:lnTo>
                <a:lnTo>
                  <a:pt x="57162" y="448309"/>
                </a:lnTo>
                <a:lnTo>
                  <a:pt x="16332" y="448309"/>
                </a:lnTo>
                <a:lnTo>
                  <a:pt x="16332" y="318769"/>
                </a:lnTo>
                <a:lnTo>
                  <a:pt x="58318" y="318769"/>
                </a:lnTo>
                <a:lnTo>
                  <a:pt x="77647" y="283209"/>
                </a:lnTo>
                <a:lnTo>
                  <a:pt x="75628" y="279399"/>
                </a:lnTo>
                <a:lnTo>
                  <a:pt x="72415" y="273049"/>
                </a:lnTo>
                <a:lnTo>
                  <a:pt x="69522" y="266699"/>
                </a:lnTo>
                <a:lnTo>
                  <a:pt x="66959" y="259079"/>
                </a:lnTo>
                <a:lnTo>
                  <a:pt x="64731" y="252729"/>
                </a:lnTo>
                <a:lnTo>
                  <a:pt x="63474" y="248919"/>
                </a:lnTo>
                <a:lnTo>
                  <a:pt x="32664" y="238759"/>
                </a:lnTo>
                <a:lnTo>
                  <a:pt x="32664" y="168909"/>
                </a:lnTo>
                <a:lnTo>
                  <a:pt x="63474" y="158749"/>
                </a:lnTo>
                <a:lnTo>
                  <a:pt x="64719" y="154939"/>
                </a:lnTo>
                <a:lnTo>
                  <a:pt x="66941" y="148589"/>
                </a:lnTo>
                <a:lnTo>
                  <a:pt x="69505" y="142239"/>
                </a:lnTo>
                <a:lnTo>
                  <a:pt x="72400" y="134619"/>
                </a:lnTo>
                <a:lnTo>
                  <a:pt x="77533" y="124459"/>
                </a:lnTo>
                <a:lnTo>
                  <a:pt x="62966" y="95249"/>
                </a:lnTo>
                <a:lnTo>
                  <a:pt x="112369" y="46989"/>
                </a:lnTo>
                <a:lnTo>
                  <a:pt x="175259" y="46989"/>
                </a:lnTo>
                <a:lnTo>
                  <a:pt x="176545" y="43179"/>
                </a:lnTo>
                <a:lnTo>
                  <a:pt x="141439" y="43179"/>
                </a:lnTo>
                <a:lnTo>
                  <a:pt x="109156" y="26669"/>
                </a:lnTo>
                <a:close/>
              </a:path>
              <a:path w="424814" h="505460">
                <a:moveTo>
                  <a:pt x="220484" y="57149"/>
                </a:moveTo>
                <a:lnTo>
                  <a:pt x="174074" y="64769"/>
                </a:lnTo>
                <a:lnTo>
                  <a:pt x="133730" y="85089"/>
                </a:lnTo>
                <a:lnTo>
                  <a:pt x="101892" y="116839"/>
                </a:lnTo>
                <a:lnTo>
                  <a:pt x="81000" y="157479"/>
                </a:lnTo>
                <a:lnTo>
                  <a:pt x="73494" y="204469"/>
                </a:lnTo>
                <a:lnTo>
                  <a:pt x="77199" y="236219"/>
                </a:lnTo>
                <a:lnTo>
                  <a:pt x="87930" y="267969"/>
                </a:lnTo>
                <a:lnTo>
                  <a:pt x="105111" y="294639"/>
                </a:lnTo>
                <a:lnTo>
                  <a:pt x="128168" y="318769"/>
                </a:lnTo>
                <a:lnTo>
                  <a:pt x="40830" y="318769"/>
                </a:lnTo>
                <a:lnTo>
                  <a:pt x="40830" y="448309"/>
                </a:lnTo>
                <a:lnTo>
                  <a:pt x="57162" y="448309"/>
                </a:lnTo>
                <a:lnTo>
                  <a:pt x="57162" y="440689"/>
                </a:lnTo>
                <a:lnTo>
                  <a:pt x="142631" y="440689"/>
                </a:lnTo>
                <a:lnTo>
                  <a:pt x="125869" y="424179"/>
                </a:lnTo>
                <a:lnTo>
                  <a:pt x="57162" y="424179"/>
                </a:lnTo>
                <a:lnTo>
                  <a:pt x="57162" y="334009"/>
                </a:lnTo>
                <a:lnTo>
                  <a:pt x="142201" y="334009"/>
                </a:lnTo>
                <a:lnTo>
                  <a:pt x="167026" y="309879"/>
                </a:lnTo>
                <a:lnTo>
                  <a:pt x="143941" y="309879"/>
                </a:lnTo>
                <a:lnTo>
                  <a:pt x="121181" y="288289"/>
                </a:lnTo>
                <a:lnTo>
                  <a:pt x="104168" y="262889"/>
                </a:lnTo>
                <a:lnTo>
                  <a:pt x="93514" y="234949"/>
                </a:lnTo>
                <a:lnTo>
                  <a:pt x="89827" y="204469"/>
                </a:lnTo>
                <a:lnTo>
                  <a:pt x="100112" y="153669"/>
                </a:lnTo>
                <a:lnTo>
                  <a:pt x="128143" y="111759"/>
                </a:lnTo>
                <a:lnTo>
                  <a:pt x="169679" y="83819"/>
                </a:lnTo>
                <a:lnTo>
                  <a:pt x="220484" y="73659"/>
                </a:lnTo>
                <a:lnTo>
                  <a:pt x="284538" y="73659"/>
                </a:lnTo>
                <a:lnTo>
                  <a:pt x="266889" y="64769"/>
                </a:lnTo>
                <a:lnTo>
                  <a:pt x="220484" y="57149"/>
                </a:lnTo>
                <a:close/>
              </a:path>
              <a:path w="424814" h="505460">
                <a:moveTo>
                  <a:pt x="204152" y="346709"/>
                </a:moveTo>
                <a:lnTo>
                  <a:pt x="187820" y="346709"/>
                </a:lnTo>
                <a:lnTo>
                  <a:pt x="187820" y="448309"/>
                </a:lnTo>
                <a:lnTo>
                  <a:pt x="204152" y="448309"/>
                </a:lnTo>
                <a:lnTo>
                  <a:pt x="204152" y="346709"/>
                </a:lnTo>
                <a:close/>
              </a:path>
              <a:path w="424814" h="505460">
                <a:moveTo>
                  <a:pt x="334197" y="433069"/>
                </a:moveTo>
                <a:lnTo>
                  <a:pt x="314807" y="433069"/>
                </a:lnTo>
                <a:lnTo>
                  <a:pt x="318477" y="436879"/>
                </a:lnTo>
                <a:lnTo>
                  <a:pt x="318477" y="445769"/>
                </a:lnTo>
                <a:lnTo>
                  <a:pt x="314807" y="448309"/>
                </a:lnTo>
                <a:lnTo>
                  <a:pt x="333363" y="448309"/>
                </a:lnTo>
                <a:lnTo>
                  <a:pt x="334810" y="440689"/>
                </a:lnTo>
                <a:lnTo>
                  <a:pt x="334810" y="434339"/>
                </a:lnTo>
                <a:lnTo>
                  <a:pt x="334197" y="433069"/>
                </a:lnTo>
                <a:close/>
              </a:path>
              <a:path w="424814" h="505460">
                <a:moveTo>
                  <a:pt x="334197" y="400049"/>
                </a:moveTo>
                <a:lnTo>
                  <a:pt x="314807" y="400049"/>
                </a:lnTo>
                <a:lnTo>
                  <a:pt x="318477" y="403859"/>
                </a:lnTo>
                <a:lnTo>
                  <a:pt x="318477" y="412749"/>
                </a:lnTo>
                <a:lnTo>
                  <a:pt x="314807" y="416559"/>
                </a:lnTo>
                <a:lnTo>
                  <a:pt x="333829" y="416559"/>
                </a:lnTo>
                <a:lnTo>
                  <a:pt x="334810" y="414019"/>
                </a:lnTo>
                <a:lnTo>
                  <a:pt x="334810" y="401319"/>
                </a:lnTo>
                <a:lnTo>
                  <a:pt x="334197" y="400049"/>
                </a:lnTo>
                <a:close/>
              </a:path>
              <a:path w="424814" h="505460">
                <a:moveTo>
                  <a:pt x="346875" y="367029"/>
                </a:moveTo>
                <a:lnTo>
                  <a:pt x="314807" y="367029"/>
                </a:lnTo>
                <a:lnTo>
                  <a:pt x="318477" y="370839"/>
                </a:lnTo>
                <a:lnTo>
                  <a:pt x="318477" y="379729"/>
                </a:lnTo>
                <a:lnTo>
                  <a:pt x="314807" y="383539"/>
                </a:lnTo>
                <a:lnTo>
                  <a:pt x="333692" y="383539"/>
                </a:lnTo>
                <a:lnTo>
                  <a:pt x="334441" y="379729"/>
                </a:lnTo>
                <a:lnTo>
                  <a:pt x="346875" y="367029"/>
                </a:lnTo>
                <a:close/>
              </a:path>
              <a:path w="424814" h="505460">
                <a:moveTo>
                  <a:pt x="301047" y="302259"/>
                </a:moveTo>
                <a:lnTo>
                  <a:pt x="282143" y="302259"/>
                </a:lnTo>
                <a:lnTo>
                  <a:pt x="285813" y="306069"/>
                </a:lnTo>
                <a:lnTo>
                  <a:pt x="285813" y="314959"/>
                </a:lnTo>
                <a:lnTo>
                  <a:pt x="282143" y="318769"/>
                </a:lnTo>
                <a:lnTo>
                  <a:pt x="192608" y="318769"/>
                </a:lnTo>
                <a:lnTo>
                  <a:pt x="157543" y="353059"/>
                </a:lnTo>
                <a:lnTo>
                  <a:pt x="169087" y="364489"/>
                </a:lnTo>
                <a:lnTo>
                  <a:pt x="187820" y="346709"/>
                </a:lnTo>
                <a:lnTo>
                  <a:pt x="204152" y="346709"/>
                </a:lnTo>
                <a:lnTo>
                  <a:pt x="204152" y="334009"/>
                </a:lnTo>
                <a:lnTo>
                  <a:pt x="333083" y="334009"/>
                </a:lnTo>
                <a:lnTo>
                  <a:pt x="328352" y="326389"/>
                </a:lnTo>
                <a:lnTo>
                  <a:pt x="321286" y="321309"/>
                </a:lnTo>
                <a:lnTo>
                  <a:pt x="312559" y="318769"/>
                </a:lnTo>
                <a:lnTo>
                  <a:pt x="324767" y="306069"/>
                </a:lnTo>
                <a:lnTo>
                  <a:pt x="301752" y="306069"/>
                </a:lnTo>
                <a:lnTo>
                  <a:pt x="301047" y="302259"/>
                </a:lnTo>
                <a:close/>
              </a:path>
              <a:path w="424814" h="505460">
                <a:moveTo>
                  <a:pt x="352128" y="46989"/>
                </a:moveTo>
                <a:lnTo>
                  <a:pt x="328574" y="46989"/>
                </a:lnTo>
                <a:lnTo>
                  <a:pt x="377990" y="95249"/>
                </a:lnTo>
                <a:lnTo>
                  <a:pt x="363410" y="124459"/>
                </a:lnTo>
                <a:lnTo>
                  <a:pt x="368548" y="134619"/>
                </a:lnTo>
                <a:lnTo>
                  <a:pt x="371443" y="142239"/>
                </a:lnTo>
                <a:lnTo>
                  <a:pt x="374004" y="148589"/>
                </a:lnTo>
                <a:lnTo>
                  <a:pt x="376224" y="154939"/>
                </a:lnTo>
                <a:lnTo>
                  <a:pt x="377482" y="158749"/>
                </a:lnTo>
                <a:lnTo>
                  <a:pt x="408292" y="168909"/>
                </a:lnTo>
                <a:lnTo>
                  <a:pt x="408292" y="238759"/>
                </a:lnTo>
                <a:lnTo>
                  <a:pt x="377482" y="248919"/>
                </a:lnTo>
                <a:lnTo>
                  <a:pt x="376224" y="252729"/>
                </a:lnTo>
                <a:lnTo>
                  <a:pt x="374002" y="259079"/>
                </a:lnTo>
                <a:lnTo>
                  <a:pt x="371438" y="266699"/>
                </a:lnTo>
                <a:lnTo>
                  <a:pt x="368543" y="273049"/>
                </a:lnTo>
                <a:lnTo>
                  <a:pt x="363410" y="283209"/>
                </a:lnTo>
                <a:lnTo>
                  <a:pt x="378002" y="312419"/>
                </a:lnTo>
                <a:lnTo>
                  <a:pt x="329755" y="360679"/>
                </a:lnTo>
                <a:lnTo>
                  <a:pt x="353092" y="360679"/>
                </a:lnTo>
                <a:lnTo>
                  <a:pt x="397852" y="314959"/>
                </a:lnTo>
                <a:lnTo>
                  <a:pt x="381723" y="283209"/>
                </a:lnTo>
                <a:lnTo>
                  <a:pt x="385140" y="275589"/>
                </a:lnTo>
                <a:lnTo>
                  <a:pt x="388073" y="269239"/>
                </a:lnTo>
                <a:lnTo>
                  <a:pt x="390486" y="261619"/>
                </a:lnTo>
                <a:lnTo>
                  <a:pt x="424624" y="250189"/>
                </a:lnTo>
                <a:lnTo>
                  <a:pt x="424624" y="157479"/>
                </a:lnTo>
                <a:lnTo>
                  <a:pt x="390486" y="146049"/>
                </a:lnTo>
                <a:lnTo>
                  <a:pt x="388086" y="138429"/>
                </a:lnTo>
                <a:lnTo>
                  <a:pt x="385140" y="132079"/>
                </a:lnTo>
                <a:lnTo>
                  <a:pt x="381723" y="124459"/>
                </a:lnTo>
                <a:lnTo>
                  <a:pt x="397865" y="92709"/>
                </a:lnTo>
                <a:lnTo>
                  <a:pt x="352128" y="46989"/>
                </a:lnTo>
                <a:close/>
              </a:path>
              <a:path w="424814" h="505460">
                <a:moveTo>
                  <a:pt x="333083" y="334009"/>
                </a:moveTo>
                <a:lnTo>
                  <a:pt x="314807" y="334009"/>
                </a:lnTo>
                <a:lnTo>
                  <a:pt x="318477" y="337819"/>
                </a:lnTo>
                <a:lnTo>
                  <a:pt x="318477" y="346709"/>
                </a:lnTo>
                <a:lnTo>
                  <a:pt x="314807" y="350519"/>
                </a:lnTo>
                <a:lnTo>
                  <a:pt x="334197" y="350519"/>
                </a:lnTo>
                <a:lnTo>
                  <a:pt x="334810" y="349249"/>
                </a:lnTo>
                <a:lnTo>
                  <a:pt x="334810" y="342899"/>
                </a:lnTo>
                <a:lnTo>
                  <a:pt x="333083" y="334009"/>
                </a:lnTo>
                <a:close/>
              </a:path>
              <a:path w="424814" h="505460">
                <a:moveTo>
                  <a:pt x="220484" y="90169"/>
                </a:moveTo>
                <a:lnTo>
                  <a:pt x="176025" y="99059"/>
                </a:lnTo>
                <a:lnTo>
                  <a:pt x="139680" y="123189"/>
                </a:lnTo>
                <a:lnTo>
                  <a:pt x="115157" y="160019"/>
                </a:lnTo>
                <a:lnTo>
                  <a:pt x="106159" y="204469"/>
                </a:lnTo>
                <a:lnTo>
                  <a:pt x="109571" y="231139"/>
                </a:lnTo>
                <a:lnTo>
                  <a:pt x="119386" y="257809"/>
                </a:lnTo>
                <a:lnTo>
                  <a:pt x="134973" y="279399"/>
                </a:lnTo>
                <a:lnTo>
                  <a:pt x="155701" y="298449"/>
                </a:lnTo>
                <a:lnTo>
                  <a:pt x="143941" y="309879"/>
                </a:lnTo>
                <a:lnTo>
                  <a:pt x="167026" y="309879"/>
                </a:lnTo>
                <a:lnTo>
                  <a:pt x="174866" y="302259"/>
                </a:lnTo>
                <a:lnTo>
                  <a:pt x="301047" y="302259"/>
                </a:lnTo>
                <a:lnTo>
                  <a:pt x="300812" y="300989"/>
                </a:lnTo>
                <a:lnTo>
                  <a:pt x="297865" y="295909"/>
                </a:lnTo>
                <a:lnTo>
                  <a:pt x="293611" y="292099"/>
                </a:lnTo>
                <a:lnTo>
                  <a:pt x="299830" y="285749"/>
                </a:lnTo>
                <a:lnTo>
                  <a:pt x="167589" y="285749"/>
                </a:lnTo>
                <a:lnTo>
                  <a:pt x="148782" y="270509"/>
                </a:lnTo>
                <a:lnTo>
                  <a:pt x="134586" y="250189"/>
                </a:lnTo>
                <a:lnTo>
                  <a:pt x="125617" y="228599"/>
                </a:lnTo>
                <a:lnTo>
                  <a:pt x="122491" y="204469"/>
                </a:lnTo>
                <a:lnTo>
                  <a:pt x="130203" y="166369"/>
                </a:lnTo>
                <a:lnTo>
                  <a:pt x="151223" y="134619"/>
                </a:lnTo>
                <a:lnTo>
                  <a:pt x="182375" y="114299"/>
                </a:lnTo>
                <a:lnTo>
                  <a:pt x="220484" y="105409"/>
                </a:lnTo>
                <a:lnTo>
                  <a:pt x="274505" y="105409"/>
                </a:lnTo>
                <a:lnTo>
                  <a:pt x="264942" y="99059"/>
                </a:lnTo>
                <a:lnTo>
                  <a:pt x="220484" y="90169"/>
                </a:lnTo>
                <a:close/>
              </a:path>
              <a:path w="424814" h="505460">
                <a:moveTo>
                  <a:pt x="284538" y="73659"/>
                </a:moveTo>
                <a:lnTo>
                  <a:pt x="220484" y="73659"/>
                </a:lnTo>
                <a:lnTo>
                  <a:pt x="271287" y="83819"/>
                </a:lnTo>
                <a:lnTo>
                  <a:pt x="312820" y="111759"/>
                </a:lnTo>
                <a:lnTo>
                  <a:pt x="340846" y="153669"/>
                </a:lnTo>
                <a:lnTo>
                  <a:pt x="351129" y="204469"/>
                </a:lnTo>
                <a:lnTo>
                  <a:pt x="347793" y="233679"/>
                </a:lnTo>
                <a:lnTo>
                  <a:pt x="338118" y="260349"/>
                </a:lnTo>
                <a:lnTo>
                  <a:pt x="322604" y="285749"/>
                </a:lnTo>
                <a:lnTo>
                  <a:pt x="301752" y="306069"/>
                </a:lnTo>
                <a:lnTo>
                  <a:pt x="324767" y="306069"/>
                </a:lnTo>
                <a:lnTo>
                  <a:pt x="335754" y="294639"/>
                </a:lnTo>
                <a:lnTo>
                  <a:pt x="353002" y="267969"/>
                </a:lnTo>
                <a:lnTo>
                  <a:pt x="363755" y="237489"/>
                </a:lnTo>
                <a:lnTo>
                  <a:pt x="367461" y="204469"/>
                </a:lnTo>
                <a:lnTo>
                  <a:pt x="359955" y="157479"/>
                </a:lnTo>
                <a:lnTo>
                  <a:pt x="339065" y="116839"/>
                </a:lnTo>
                <a:lnTo>
                  <a:pt x="307229" y="85089"/>
                </a:lnTo>
                <a:lnTo>
                  <a:pt x="284538" y="73659"/>
                </a:lnTo>
                <a:close/>
              </a:path>
              <a:path w="424814" h="505460">
                <a:moveTo>
                  <a:pt x="204152" y="138429"/>
                </a:moveTo>
                <a:lnTo>
                  <a:pt x="187820" y="138429"/>
                </a:lnTo>
                <a:lnTo>
                  <a:pt x="175113" y="140969"/>
                </a:lnTo>
                <a:lnTo>
                  <a:pt x="164730" y="148589"/>
                </a:lnTo>
                <a:lnTo>
                  <a:pt x="157725" y="158749"/>
                </a:lnTo>
                <a:lnTo>
                  <a:pt x="155155" y="171449"/>
                </a:lnTo>
                <a:lnTo>
                  <a:pt x="155155" y="215899"/>
                </a:lnTo>
                <a:lnTo>
                  <a:pt x="187820" y="247649"/>
                </a:lnTo>
                <a:lnTo>
                  <a:pt x="187820" y="285749"/>
                </a:lnTo>
                <a:lnTo>
                  <a:pt x="204152" y="285749"/>
                </a:lnTo>
                <a:lnTo>
                  <a:pt x="204152" y="252729"/>
                </a:lnTo>
                <a:lnTo>
                  <a:pt x="253149" y="252729"/>
                </a:lnTo>
                <a:lnTo>
                  <a:pt x="253149" y="247649"/>
                </a:lnTo>
                <a:lnTo>
                  <a:pt x="264908" y="236219"/>
                </a:lnTo>
                <a:lnTo>
                  <a:pt x="199364" y="236219"/>
                </a:lnTo>
                <a:lnTo>
                  <a:pt x="171488" y="208279"/>
                </a:lnTo>
                <a:lnTo>
                  <a:pt x="171488" y="162559"/>
                </a:lnTo>
                <a:lnTo>
                  <a:pt x="178815" y="154939"/>
                </a:lnTo>
                <a:lnTo>
                  <a:pt x="204152" y="154939"/>
                </a:lnTo>
                <a:lnTo>
                  <a:pt x="204152" y="138429"/>
                </a:lnTo>
                <a:close/>
              </a:path>
              <a:path w="424814" h="505460">
                <a:moveTo>
                  <a:pt x="253149" y="252729"/>
                </a:moveTo>
                <a:lnTo>
                  <a:pt x="236816" y="252729"/>
                </a:lnTo>
                <a:lnTo>
                  <a:pt x="236816" y="285749"/>
                </a:lnTo>
                <a:lnTo>
                  <a:pt x="253149" y="285749"/>
                </a:lnTo>
                <a:lnTo>
                  <a:pt x="253149" y="252729"/>
                </a:lnTo>
                <a:close/>
              </a:path>
              <a:path w="424814" h="505460">
                <a:moveTo>
                  <a:pt x="274505" y="105409"/>
                </a:moveTo>
                <a:lnTo>
                  <a:pt x="220484" y="105409"/>
                </a:lnTo>
                <a:lnTo>
                  <a:pt x="258586" y="114299"/>
                </a:lnTo>
                <a:lnTo>
                  <a:pt x="289734" y="134619"/>
                </a:lnTo>
                <a:lnTo>
                  <a:pt x="310753" y="166369"/>
                </a:lnTo>
                <a:lnTo>
                  <a:pt x="318465" y="204469"/>
                </a:lnTo>
                <a:lnTo>
                  <a:pt x="315450" y="228599"/>
                </a:lnTo>
                <a:lnTo>
                  <a:pt x="306743" y="250189"/>
                </a:lnTo>
                <a:lnTo>
                  <a:pt x="292844" y="269239"/>
                </a:lnTo>
                <a:lnTo>
                  <a:pt x="274256" y="285749"/>
                </a:lnTo>
                <a:lnTo>
                  <a:pt x="299830" y="285749"/>
                </a:lnTo>
                <a:lnTo>
                  <a:pt x="311024" y="274319"/>
                </a:lnTo>
                <a:lnTo>
                  <a:pt x="323962" y="252729"/>
                </a:lnTo>
                <a:lnTo>
                  <a:pt x="332021" y="228599"/>
                </a:lnTo>
                <a:lnTo>
                  <a:pt x="334797" y="204469"/>
                </a:lnTo>
                <a:lnTo>
                  <a:pt x="325801" y="160019"/>
                </a:lnTo>
                <a:lnTo>
                  <a:pt x="301282" y="123189"/>
                </a:lnTo>
                <a:lnTo>
                  <a:pt x="274505" y="105409"/>
                </a:lnTo>
                <a:close/>
              </a:path>
              <a:path w="424814" h="505460">
                <a:moveTo>
                  <a:pt x="280614" y="154939"/>
                </a:moveTo>
                <a:lnTo>
                  <a:pt x="262153" y="154939"/>
                </a:lnTo>
                <a:lnTo>
                  <a:pt x="269481" y="162559"/>
                </a:lnTo>
                <a:lnTo>
                  <a:pt x="269481" y="208279"/>
                </a:lnTo>
                <a:lnTo>
                  <a:pt x="241592" y="236219"/>
                </a:lnTo>
                <a:lnTo>
                  <a:pt x="264908" y="236219"/>
                </a:lnTo>
                <a:lnTo>
                  <a:pt x="285813" y="215899"/>
                </a:lnTo>
                <a:lnTo>
                  <a:pt x="285813" y="171449"/>
                </a:lnTo>
                <a:lnTo>
                  <a:pt x="283242" y="158749"/>
                </a:lnTo>
                <a:lnTo>
                  <a:pt x="280614" y="154939"/>
                </a:lnTo>
                <a:close/>
              </a:path>
              <a:path w="424814" h="505460">
                <a:moveTo>
                  <a:pt x="204152" y="154939"/>
                </a:moveTo>
                <a:lnTo>
                  <a:pt x="187820" y="154939"/>
                </a:lnTo>
                <a:lnTo>
                  <a:pt x="187820" y="190499"/>
                </a:lnTo>
                <a:lnTo>
                  <a:pt x="200774" y="204469"/>
                </a:lnTo>
                <a:lnTo>
                  <a:pt x="240195" y="204469"/>
                </a:lnTo>
                <a:lnTo>
                  <a:pt x="253149" y="190499"/>
                </a:lnTo>
                <a:lnTo>
                  <a:pt x="253149" y="187959"/>
                </a:lnTo>
                <a:lnTo>
                  <a:pt x="207530" y="187959"/>
                </a:lnTo>
                <a:lnTo>
                  <a:pt x="204152" y="184149"/>
                </a:lnTo>
                <a:lnTo>
                  <a:pt x="204152" y="154939"/>
                </a:lnTo>
                <a:close/>
              </a:path>
              <a:path w="424814" h="505460">
                <a:moveTo>
                  <a:pt x="253149" y="138429"/>
                </a:moveTo>
                <a:lnTo>
                  <a:pt x="236816" y="138429"/>
                </a:lnTo>
                <a:lnTo>
                  <a:pt x="236816" y="184149"/>
                </a:lnTo>
                <a:lnTo>
                  <a:pt x="233426" y="187959"/>
                </a:lnTo>
                <a:lnTo>
                  <a:pt x="253149" y="187959"/>
                </a:lnTo>
                <a:lnTo>
                  <a:pt x="253149" y="154939"/>
                </a:lnTo>
                <a:lnTo>
                  <a:pt x="280614" y="154939"/>
                </a:lnTo>
                <a:lnTo>
                  <a:pt x="276234" y="148589"/>
                </a:lnTo>
                <a:lnTo>
                  <a:pt x="265850" y="140969"/>
                </a:lnTo>
                <a:lnTo>
                  <a:pt x="253149" y="138429"/>
                </a:lnTo>
                <a:close/>
              </a:path>
              <a:path w="424814" h="505460">
                <a:moveTo>
                  <a:pt x="175259" y="46989"/>
                </a:moveTo>
                <a:lnTo>
                  <a:pt x="112369" y="46989"/>
                </a:lnTo>
                <a:lnTo>
                  <a:pt x="141528" y="60959"/>
                </a:lnTo>
                <a:lnTo>
                  <a:pt x="145237" y="59689"/>
                </a:lnTo>
                <a:lnTo>
                  <a:pt x="151734" y="55879"/>
                </a:lnTo>
                <a:lnTo>
                  <a:pt x="171284" y="48259"/>
                </a:lnTo>
                <a:lnTo>
                  <a:pt x="175259" y="46989"/>
                </a:lnTo>
                <a:close/>
              </a:path>
              <a:path w="424814" h="505460">
                <a:moveTo>
                  <a:pt x="272680" y="16509"/>
                </a:moveTo>
                <a:lnTo>
                  <a:pt x="255435" y="16509"/>
                </a:lnTo>
                <a:lnTo>
                  <a:pt x="265696" y="46989"/>
                </a:lnTo>
                <a:lnTo>
                  <a:pt x="269671" y="48259"/>
                </a:lnTo>
                <a:lnTo>
                  <a:pt x="289227" y="55879"/>
                </a:lnTo>
                <a:lnTo>
                  <a:pt x="295719" y="59689"/>
                </a:lnTo>
                <a:lnTo>
                  <a:pt x="299415" y="60959"/>
                </a:lnTo>
                <a:lnTo>
                  <a:pt x="328574" y="46989"/>
                </a:lnTo>
                <a:lnTo>
                  <a:pt x="352128" y="46989"/>
                </a:lnTo>
                <a:lnTo>
                  <a:pt x="348316" y="43179"/>
                </a:lnTo>
                <a:lnTo>
                  <a:pt x="299516" y="43179"/>
                </a:lnTo>
                <a:lnTo>
                  <a:pt x="292582" y="39369"/>
                </a:lnTo>
                <a:lnTo>
                  <a:pt x="278587" y="34289"/>
                </a:lnTo>
                <a:lnTo>
                  <a:pt x="272680" y="16509"/>
                </a:lnTo>
                <a:close/>
              </a:path>
              <a:path w="424814" h="505460">
                <a:moveTo>
                  <a:pt x="267195" y="0"/>
                </a:moveTo>
                <a:lnTo>
                  <a:pt x="173761" y="0"/>
                </a:lnTo>
                <a:lnTo>
                  <a:pt x="162382" y="34289"/>
                </a:lnTo>
                <a:lnTo>
                  <a:pt x="148386" y="39369"/>
                </a:lnTo>
                <a:lnTo>
                  <a:pt x="141439" y="43179"/>
                </a:lnTo>
                <a:lnTo>
                  <a:pt x="176545" y="43179"/>
                </a:lnTo>
                <a:lnTo>
                  <a:pt x="185547" y="16509"/>
                </a:lnTo>
                <a:lnTo>
                  <a:pt x="272680" y="16509"/>
                </a:lnTo>
                <a:lnTo>
                  <a:pt x="267195" y="0"/>
                </a:lnTo>
                <a:close/>
              </a:path>
              <a:path w="424814" h="505460">
                <a:moveTo>
                  <a:pt x="331800" y="26669"/>
                </a:moveTo>
                <a:lnTo>
                  <a:pt x="299516" y="43179"/>
                </a:lnTo>
                <a:lnTo>
                  <a:pt x="348316" y="43179"/>
                </a:lnTo>
                <a:lnTo>
                  <a:pt x="331800" y="26669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5102974" y="2263101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332" y="0"/>
                </a:lnTo>
              </a:path>
            </a:pathLst>
          </a:custGeom>
          <a:ln w="16332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5102974" y="2303932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332" y="0"/>
                </a:lnTo>
              </a:path>
            </a:pathLst>
          </a:custGeom>
          <a:ln w="16332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5102974" y="2344762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332" y="0"/>
                </a:lnTo>
              </a:path>
            </a:pathLst>
          </a:custGeom>
          <a:ln w="16332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5560263" y="2532570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332" y="0"/>
                </a:lnTo>
              </a:path>
            </a:pathLst>
          </a:custGeom>
          <a:ln w="16332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5560263" y="2573401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332" y="0"/>
                </a:lnTo>
              </a:path>
            </a:pathLst>
          </a:custGeom>
          <a:ln w="16332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5560263" y="2614231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332" y="0"/>
                </a:lnTo>
              </a:path>
            </a:pathLst>
          </a:custGeom>
          <a:ln w="16332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 txBox="1"/>
          <p:nvPr/>
        </p:nvSpPr>
        <p:spPr>
          <a:xfrm>
            <a:off x="4273398" y="2963393"/>
            <a:ext cx="2133600" cy="53848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indent="635" algn="ctr">
              <a:lnSpc>
                <a:spcPts val="1300"/>
              </a:lnSpc>
              <a:spcBef>
                <a:spcPts val="260"/>
              </a:spcBef>
            </a:pPr>
            <a:r>
              <a:rPr sz="1200" b="1" dirty="0">
                <a:solidFill>
                  <a:srgbClr val="6F6F6E"/>
                </a:solidFill>
                <a:latin typeface="Open Sans Light"/>
                <a:cs typeface="Open Sans Light"/>
              </a:rPr>
              <a:t>Максимальная линейка  </a:t>
            </a:r>
            <a:r>
              <a:rPr sz="1200" b="1" spc="-5" dirty="0">
                <a:solidFill>
                  <a:srgbClr val="6F6F6E"/>
                </a:solidFill>
                <a:latin typeface="Open Sans Light"/>
                <a:cs typeface="Open Sans Light"/>
              </a:rPr>
              <a:t>продукции </a:t>
            </a:r>
            <a:r>
              <a:rPr sz="1200" b="1" dirty="0">
                <a:solidFill>
                  <a:srgbClr val="6F6F6E"/>
                </a:solidFill>
                <a:latin typeface="Open Sans Light"/>
                <a:cs typeface="Open Sans Light"/>
              </a:rPr>
              <a:t>для</a:t>
            </a:r>
            <a:r>
              <a:rPr sz="1200" b="1" spc="-90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1" dirty="0">
                <a:solidFill>
                  <a:srgbClr val="6F6F6E"/>
                </a:solidFill>
                <a:latin typeface="Open Sans Light"/>
                <a:cs typeface="Open Sans Light"/>
              </a:rPr>
              <a:t>комплектации  теплового</a:t>
            </a:r>
            <a:r>
              <a:rPr sz="1200" b="1" spc="-100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1" spc="-5" dirty="0">
                <a:solidFill>
                  <a:srgbClr val="6F6F6E"/>
                </a:solidFill>
                <a:latin typeface="Open Sans Light"/>
                <a:cs typeface="Open Sans Light"/>
              </a:rPr>
              <a:t>пункта</a:t>
            </a:r>
            <a:endParaRPr sz="1200" b="1" dirty="0">
              <a:latin typeface="Open Sans Light"/>
              <a:cs typeface="Open Sans Light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290924" y="4636288"/>
            <a:ext cx="2097405" cy="53848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algn="ctr">
              <a:lnSpc>
                <a:spcPts val="1300"/>
              </a:lnSpc>
              <a:spcBef>
                <a:spcPts val="260"/>
              </a:spcBef>
            </a:pPr>
            <a:r>
              <a:rPr sz="1200" b="1" spc="-5" dirty="0">
                <a:solidFill>
                  <a:srgbClr val="6F6F6E"/>
                </a:solidFill>
                <a:latin typeface="Open Sans Light"/>
                <a:cs typeface="Open Sans Light"/>
              </a:rPr>
              <a:t>Онлайн программы</a:t>
            </a:r>
            <a:r>
              <a:rPr sz="1200" b="1" spc="-85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1" spc="-5" dirty="0">
                <a:solidFill>
                  <a:srgbClr val="6F6F6E"/>
                </a:solidFill>
                <a:latin typeface="Open Sans Light"/>
                <a:cs typeface="Open Sans Light"/>
              </a:rPr>
              <a:t>подбора  </a:t>
            </a:r>
            <a:r>
              <a:rPr sz="1200" b="1" dirty="0">
                <a:solidFill>
                  <a:srgbClr val="6F6F6E"/>
                </a:solidFill>
                <a:latin typeface="Open Sans Light"/>
                <a:cs typeface="Open Sans Light"/>
              </a:rPr>
              <a:t>оборудования, 2D,</a:t>
            </a:r>
            <a:r>
              <a:rPr sz="1200" b="1" spc="-100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1" dirty="0">
                <a:solidFill>
                  <a:srgbClr val="6F6F6E"/>
                </a:solidFill>
                <a:latin typeface="Open Sans Light"/>
                <a:cs typeface="Open Sans Light"/>
              </a:rPr>
              <a:t>3D</a:t>
            </a:r>
            <a:endParaRPr sz="1200" b="1" dirty="0">
              <a:latin typeface="Open Sans Light"/>
              <a:cs typeface="Open Sans Light"/>
            </a:endParaRPr>
          </a:p>
          <a:p>
            <a:pPr algn="ctr">
              <a:lnSpc>
                <a:spcPts val="1280"/>
              </a:lnSpc>
            </a:pPr>
            <a:r>
              <a:rPr sz="1200" b="1" dirty="0">
                <a:solidFill>
                  <a:srgbClr val="6F6F6E"/>
                </a:solidFill>
                <a:latin typeface="Open Sans Light"/>
                <a:cs typeface="Open Sans Light"/>
              </a:rPr>
              <a:t>и</a:t>
            </a:r>
            <a:r>
              <a:rPr sz="1200" b="1" spc="-100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1" dirty="0">
                <a:solidFill>
                  <a:srgbClr val="6F6F6E"/>
                </a:solidFill>
                <a:latin typeface="Open Sans Light"/>
                <a:cs typeface="Open Sans Light"/>
              </a:rPr>
              <a:t>BIM-модели</a:t>
            </a:r>
            <a:endParaRPr sz="1200" b="1" dirty="0">
              <a:latin typeface="Open Sans Light"/>
              <a:cs typeface="Open Sans Light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325672" y="6356122"/>
            <a:ext cx="2028189" cy="37338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14960" marR="5080" indent="-302895">
              <a:lnSpc>
                <a:spcPts val="1300"/>
              </a:lnSpc>
              <a:spcBef>
                <a:spcPts val="260"/>
              </a:spcBef>
            </a:pPr>
            <a:r>
              <a:rPr sz="1200" b="1" dirty="0">
                <a:solidFill>
                  <a:srgbClr val="6F6F6E"/>
                </a:solidFill>
                <a:latin typeface="Open Sans Light"/>
                <a:cs typeface="Open Sans Light"/>
              </a:rPr>
              <a:t>Возможность</a:t>
            </a:r>
            <a:r>
              <a:rPr sz="1200" b="1" spc="-85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1" spc="-5" dirty="0">
                <a:solidFill>
                  <a:srgbClr val="6F6F6E"/>
                </a:solidFill>
                <a:latin typeface="Open Sans Light"/>
                <a:cs typeface="Open Sans Light"/>
              </a:rPr>
              <a:t>расширенной  </a:t>
            </a:r>
            <a:r>
              <a:rPr sz="1200" b="1" dirty="0">
                <a:solidFill>
                  <a:srgbClr val="6F6F6E"/>
                </a:solidFill>
                <a:latin typeface="Open Sans Light"/>
                <a:cs typeface="Open Sans Light"/>
              </a:rPr>
              <a:t>гарантии до 3-х</a:t>
            </a:r>
            <a:r>
              <a:rPr sz="1200" b="1" spc="-100" dirty="0">
                <a:solidFill>
                  <a:srgbClr val="6F6F6E"/>
                </a:solidFill>
                <a:latin typeface="Open Sans Light"/>
                <a:cs typeface="Open Sans Light"/>
              </a:rPr>
              <a:t> </a:t>
            </a:r>
            <a:r>
              <a:rPr sz="1200" b="1" dirty="0">
                <a:solidFill>
                  <a:srgbClr val="6F6F6E"/>
                </a:solidFill>
                <a:latin typeface="Open Sans Light"/>
                <a:cs typeface="Open Sans Light"/>
              </a:rPr>
              <a:t>лет</a:t>
            </a:r>
            <a:endParaRPr sz="1200" b="1" dirty="0">
              <a:latin typeface="Open Sans Light"/>
              <a:cs typeface="Open Sans Light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5052162" y="3867251"/>
            <a:ext cx="575310" cy="497205"/>
          </a:xfrm>
          <a:custGeom>
            <a:avLst/>
            <a:gdLst/>
            <a:ahLst/>
            <a:cxnLst/>
            <a:rect l="l" t="t" r="r" b="b"/>
            <a:pathLst>
              <a:path w="575310" h="497204">
                <a:moveTo>
                  <a:pt x="387487" y="496392"/>
                </a:moveTo>
                <a:lnTo>
                  <a:pt x="229508" y="496392"/>
                </a:lnTo>
                <a:lnTo>
                  <a:pt x="385864" y="496608"/>
                </a:lnTo>
                <a:lnTo>
                  <a:pt x="387487" y="496392"/>
                </a:lnTo>
                <a:close/>
              </a:path>
              <a:path w="575310" h="497204">
                <a:moveTo>
                  <a:pt x="460286" y="382587"/>
                </a:moveTo>
                <a:lnTo>
                  <a:pt x="439839" y="382587"/>
                </a:lnTo>
                <a:lnTo>
                  <a:pt x="441121" y="384581"/>
                </a:lnTo>
                <a:lnTo>
                  <a:pt x="440512" y="386880"/>
                </a:lnTo>
                <a:lnTo>
                  <a:pt x="440551" y="457796"/>
                </a:lnTo>
                <a:lnTo>
                  <a:pt x="463791" y="495731"/>
                </a:lnTo>
                <a:lnTo>
                  <a:pt x="507790" y="496450"/>
                </a:lnTo>
                <a:lnTo>
                  <a:pt x="544004" y="496430"/>
                </a:lnTo>
                <a:lnTo>
                  <a:pt x="556931" y="494251"/>
                </a:lnTo>
                <a:lnTo>
                  <a:pt x="566685" y="488054"/>
                </a:lnTo>
                <a:lnTo>
                  <a:pt x="572845" y="478267"/>
                </a:lnTo>
                <a:lnTo>
                  <a:pt x="573008" y="477286"/>
                </a:lnTo>
                <a:lnTo>
                  <a:pt x="507877" y="477286"/>
                </a:lnTo>
                <a:lnTo>
                  <a:pt x="463461" y="477024"/>
                </a:lnTo>
                <a:lnTo>
                  <a:pt x="460435" y="473214"/>
                </a:lnTo>
                <a:lnTo>
                  <a:pt x="460330" y="468157"/>
                </a:lnTo>
                <a:lnTo>
                  <a:pt x="460286" y="458660"/>
                </a:lnTo>
                <a:lnTo>
                  <a:pt x="574984" y="458660"/>
                </a:lnTo>
                <a:lnTo>
                  <a:pt x="574959" y="438543"/>
                </a:lnTo>
                <a:lnTo>
                  <a:pt x="460286" y="438543"/>
                </a:lnTo>
                <a:lnTo>
                  <a:pt x="460286" y="382587"/>
                </a:lnTo>
                <a:close/>
              </a:path>
              <a:path w="575310" h="497204">
                <a:moveTo>
                  <a:pt x="31648" y="190804"/>
                </a:moveTo>
                <a:lnTo>
                  <a:pt x="876" y="212369"/>
                </a:lnTo>
                <a:lnTo>
                  <a:pt x="368" y="212940"/>
                </a:lnTo>
                <a:lnTo>
                  <a:pt x="0" y="213550"/>
                </a:lnTo>
                <a:lnTo>
                  <a:pt x="0" y="474103"/>
                </a:lnTo>
                <a:lnTo>
                  <a:pt x="2359" y="478267"/>
                </a:lnTo>
                <a:lnTo>
                  <a:pt x="3657" y="482892"/>
                </a:lnTo>
                <a:lnTo>
                  <a:pt x="13093" y="493039"/>
                </a:lnTo>
                <a:lnTo>
                  <a:pt x="20472" y="496404"/>
                </a:lnTo>
                <a:lnTo>
                  <a:pt x="40308" y="496437"/>
                </a:lnTo>
                <a:lnTo>
                  <a:pt x="387487" y="496392"/>
                </a:lnTo>
                <a:lnTo>
                  <a:pt x="396331" y="495216"/>
                </a:lnTo>
                <a:lnTo>
                  <a:pt x="401472" y="491121"/>
                </a:lnTo>
                <a:lnTo>
                  <a:pt x="402612" y="484617"/>
                </a:lnTo>
                <a:lnTo>
                  <a:pt x="401297" y="477227"/>
                </a:lnTo>
                <a:lnTo>
                  <a:pt x="35941" y="477227"/>
                </a:lnTo>
                <a:lnTo>
                  <a:pt x="26971" y="476529"/>
                </a:lnTo>
                <a:lnTo>
                  <a:pt x="21759" y="473816"/>
                </a:lnTo>
                <a:lnTo>
                  <a:pt x="19508" y="468157"/>
                </a:lnTo>
                <a:lnTo>
                  <a:pt x="19418" y="458622"/>
                </a:lnTo>
                <a:lnTo>
                  <a:pt x="230987" y="458622"/>
                </a:lnTo>
                <a:lnTo>
                  <a:pt x="231787" y="457796"/>
                </a:lnTo>
                <a:lnTo>
                  <a:pt x="392116" y="457796"/>
                </a:lnTo>
                <a:lnTo>
                  <a:pt x="383670" y="448702"/>
                </a:lnTo>
                <a:lnTo>
                  <a:pt x="369271" y="441511"/>
                </a:lnTo>
                <a:lnTo>
                  <a:pt x="353662" y="439191"/>
                </a:lnTo>
                <a:lnTo>
                  <a:pt x="242760" y="439191"/>
                </a:lnTo>
                <a:lnTo>
                  <a:pt x="236766" y="438886"/>
                </a:lnTo>
                <a:lnTo>
                  <a:pt x="230466" y="438645"/>
                </a:lnTo>
                <a:lnTo>
                  <a:pt x="20002" y="438518"/>
                </a:lnTo>
                <a:lnTo>
                  <a:pt x="18554" y="436613"/>
                </a:lnTo>
                <a:lnTo>
                  <a:pt x="19189" y="434479"/>
                </a:lnTo>
                <a:lnTo>
                  <a:pt x="19190" y="213245"/>
                </a:lnTo>
                <a:lnTo>
                  <a:pt x="22301" y="210172"/>
                </a:lnTo>
                <a:lnTo>
                  <a:pt x="228064" y="210172"/>
                </a:lnTo>
                <a:lnTo>
                  <a:pt x="226847" y="207530"/>
                </a:lnTo>
                <a:lnTo>
                  <a:pt x="227926" y="205638"/>
                </a:lnTo>
                <a:lnTo>
                  <a:pt x="240140" y="193522"/>
                </a:lnTo>
                <a:lnTo>
                  <a:pt x="211886" y="193522"/>
                </a:lnTo>
                <a:lnTo>
                  <a:pt x="207544" y="191643"/>
                </a:lnTo>
                <a:lnTo>
                  <a:pt x="34861" y="191643"/>
                </a:lnTo>
                <a:lnTo>
                  <a:pt x="31648" y="190804"/>
                </a:lnTo>
                <a:close/>
              </a:path>
              <a:path w="575310" h="497204">
                <a:moveTo>
                  <a:pt x="574984" y="458660"/>
                </a:moveTo>
                <a:lnTo>
                  <a:pt x="555840" y="458660"/>
                </a:lnTo>
                <a:lnTo>
                  <a:pt x="555861" y="465315"/>
                </a:lnTo>
                <a:lnTo>
                  <a:pt x="555459" y="473214"/>
                </a:lnTo>
                <a:lnTo>
                  <a:pt x="552234" y="477037"/>
                </a:lnTo>
                <a:lnTo>
                  <a:pt x="507877" y="477286"/>
                </a:lnTo>
                <a:lnTo>
                  <a:pt x="573008" y="477286"/>
                </a:lnTo>
                <a:lnTo>
                  <a:pt x="574992" y="465315"/>
                </a:lnTo>
                <a:lnTo>
                  <a:pt x="574984" y="458660"/>
                </a:lnTo>
                <a:close/>
              </a:path>
              <a:path w="575310" h="497204">
                <a:moveTo>
                  <a:pt x="230987" y="458622"/>
                </a:moveTo>
                <a:lnTo>
                  <a:pt x="210058" y="458622"/>
                </a:lnTo>
                <a:lnTo>
                  <a:pt x="211201" y="461924"/>
                </a:lnTo>
                <a:lnTo>
                  <a:pt x="210760" y="465315"/>
                </a:lnTo>
                <a:lnTo>
                  <a:pt x="35941" y="477227"/>
                </a:lnTo>
                <a:lnTo>
                  <a:pt x="401297" y="477227"/>
                </a:lnTo>
                <a:lnTo>
                  <a:pt x="401243" y="476923"/>
                </a:lnTo>
                <a:lnTo>
                  <a:pt x="228866" y="476923"/>
                </a:lnTo>
                <a:lnTo>
                  <a:pt x="230301" y="470954"/>
                </a:lnTo>
                <a:lnTo>
                  <a:pt x="230212" y="459422"/>
                </a:lnTo>
                <a:lnTo>
                  <a:pt x="230987" y="458622"/>
                </a:lnTo>
                <a:close/>
              </a:path>
              <a:path w="575310" h="497204">
                <a:moveTo>
                  <a:pt x="392631" y="458350"/>
                </a:moveTo>
                <a:lnTo>
                  <a:pt x="324434" y="458350"/>
                </a:lnTo>
                <a:lnTo>
                  <a:pt x="354190" y="458381"/>
                </a:lnTo>
                <a:lnTo>
                  <a:pt x="363060" y="459658"/>
                </a:lnTo>
                <a:lnTo>
                  <a:pt x="370700" y="463313"/>
                </a:lnTo>
                <a:lnTo>
                  <a:pt x="376768" y="469137"/>
                </a:lnTo>
                <a:lnTo>
                  <a:pt x="380923" y="476923"/>
                </a:lnTo>
                <a:lnTo>
                  <a:pt x="401243" y="476923"/>
                </a:lnTo>
                <a:lnTo>
                  <a:pt x="401049" y="475927"/>
                </a:lnTo>
                <a:lnTo>
                  <a:pt x="394406" y="460262"/>
                </a:lnTo>
                <a:lnTo>
                  <a:pt x="392631" y="458350"/>
                </a:lnTo>
                <a:close/>
              </a:path>
              <a:path w="575310" h="497204">
                <a:moveTo>
                  <a:pt x="392116" y="457796"/>
                </a:moveTo>
                <a:lnTo>
                  <a:pt x="231787" y="457796"/>
                </a:lnTo>
                <a:lnTo>
                  <a:pt x="233565" y="458381"/>
                </a:lnTo>
                <a:lnTo>
                  <a:pt x="392631" y="458350"/>
                </a:lnTo>
                <a:lnTo>
                  <a:pt x="392116" y="457796"/>
                </a:lnTo>
                <a:close/>
              </a:path>
              <a:path w="575310" h="497204">
                <a:moveTo>
                  <a:pt x="460286" y="382435"/>
                </a:moveTo>
                <a:lnTo>
                  <a:pt x="248932" y="382435"/>
                </a:lnTo>
                <a:lnTo>
                  <a:pt x="248932" y="438416"/>
                </a:lnTo>
                <a:lnTo>
                  <a:pt x="242760" y="439191"/>
                </a:lnTo>
                <a:lnTo>
                  <a:pt x="353662" y="439191"/>
                </a:lnTo>
                <a:lnTo>
                  <a:pt x="351612" y="438886"/>
                </a:lnTo>
                <a:lnTo>
                  <a:pt x="326161" y="438861"/>
                </a:lnTo>
                <a:lnTo>
                  <a:pt x="326161" y="438492"/>
                </a:lnTo>
                <a:lnTo>
                  <a:pt x="268846" y="438492"/>
                </a:lnTo>
                <a:lnTo>
                  <a:pt x="268846" y="382549"/>
                </a:lnTo>
                <a:lnTo>
                  <a:pt x="460286" y="382549"/>
                </a:lnTo>
                <a:close/>
              </a:path>
              <a:path w="575310" h="497204">
                <a:moveTo>
                  <a:pt x="339005" y="438826"/>
                </a:moveTo>
                <a:lnTo>
                  <a:pt x="326161" y="438861"/>
                </a:lnTo>
                <a:lnTo>
                  <a:pt x="348836" y="438861"/>
                </a:lnTo>
                <a:lnTo>
                  <a:pt x="339005" y="438826"/>
                </a:lnTo>
                <a:close/>
              </a:path>
              <a:path w="575310" h="497204">
                <a:moveTo>
                  <a:pt x="572908" y="267271"/>
                </a:moveTo>
                <a:lnTo>
                  <a:pt x="525625" y="267271"/>
                </a:lnTo>
                <a:lnTo>
                  <a:pt x="552234" y="267322"/>
                </a:lnTo>
                <a:lnTo>
                  <a:pt x="555828" y="270878"/>
                </a:lnTo>
                <a:lnTo>
                  <a:pt x="555828" y="435368"/>
                </a:lnTo>
                <a:lnTo>
                  <a:pt x="556209" y="436905"/>
                </a:lnTo>
                <a:lnTo>
                  <a:pt x="554990" y="438543"/>
                </a:lnTo>
                <a:lnTo>
                  <a:pt x="574959" y="438543"/>
                </a:lnTo>
                <a:lnTo>
                  <a:pt x="575065" y="305955"/>
                </a:lnTo>
                <a:lnTo>
                  <a:pt x="575233" y="280276"/>
                </a:lnTo>
                <a:lnTo>
                  <a:pt x="572908" y="267271"/>
                </a:lnTo>
                <a:close/>
              </a:path>
              <a:path w="575310" h="497204">
                <a:moveTo>
                  <a:pt x="228064" y="210172"/>
                </a:moveTo>
                <a:lnTo>
                  <a:pt x="207518" y="210172"/>
                </a:lnTo>
                <a:lnTo>
                  <a:pt x="210693" y="213245"/>
                </a:lnTo>
                <a:lnTo>
                  <a:pt x="210777" y="435368"/>
                </a:lnTo>
                <a:lnTo>
                  <a:pt x="210997" y="436664"/>
                </a:lnTo>
                <a:lnTo>
                  <a:pt x="209867" y="438518"/>
                </a:lnTo>
                <a:lnTo>
                  <a:pt x="230466" y="438518"/>
                </a:lnTo>
                <a:lnTo>
                  <a:pt x="230466" y="382435"/>
                </a:lnTo>
                <a:lnTo>
                  <a:pt x="460286" y="382435"/>
                </a:lnTo>
                <a:lnTo>
                  <a:pt x="460286" y="362102"/>
                </a:lnTo>
                <a:lnTo>
                  <a:pt x="230365" y="362102"/>
                </a:lnTo>
                <a:lnTo>
                  <a:pt x="230365" y="305955"/>
                </a:lnTo>
                <a:lnTo>
                  <a:pt x="460286" y="305955"/>
                </a:lnTo>
                <a:lnTo>
                  <a:pt x="460286" y="285953"/>
                </a:lnTo>
                <a:lnTo>
                  <a:pt x="230174" y="285953"/>
                </a:lnTo>
                <a:lnTo>
                  <a:pt x="230124" y="214642"/>
                </a:lnTo>
                <a:lnTo>
                  <a:pt x="228064" y="210172"/>
                </a:lnTo>
                <a:close/>
              </a:path>
              <a:path w="575310" h="497204">
                <a:moveTo>
                  <a:pt x="460286" y="382549"/>
                </a:moveTo>
                <a:lnTo>
                  <a:pt x="306349" y="382549"/>
                </a:lnTo>
                <a:lnTo>
                  <a:pt x="306349" y="438492"/>
                </a:lnTo>
                <a:lnTo>
                  <a:pt x="326161" y="438492"/>
                </a:lnTo>
                <a:lnTo>
                  <a:pt x="326161" y="382587"/>
                </a:lnTo>
                <a:lnTo>
                  <a:pt x="460286" y="382587"/>
                </a:lnTo>
                <a:close/>
              </a:path>
              <a:path w="575310" h="497204">
                <a:moveTo>
                  <a:pt x="460286" y="305955"/>
                </a:moveTo>
                <a:lnTo>
                  <a:pt x="440232" y="305955"/>
                </a:lnTo>
                <a:lnTo>
                  <a:pt x="440232" y="362102"/>
                </a:lnTo>
                <a:lnTo>
                  <a:pt x="460286" y="362102"/>
                </a:lnTo>
                <a:lnTo>
                  <a:pt x="460286" y="305955"/>
                </a:lnTo>
                <a:close/>
              </a:path>
              <a:path w="575310" h="497204">
                <a:moveTo>
                  <a:pt x="513283" y="248170"/>
                </a:moveTo>
                <a:lnTo>
                  <a:pt x="472020" y="248221"/>
                </a:lnTo>
                <a:lnTo>
                  <a:pt x="440563" y="278472"/>
                </a:lnTo>
                <a:lnTo>
                  <a:pt x="440550" y="285953"/>
                </a:lnTo>
                <a:lnTo>
                  <a:pt x="460286" y="285953"/>
                </a:lnTo>
                <a:lnTo>
                  <a:pt x="460286" y="270370"/>
                </a:lnTo>
                <a:lnTo>
                  <a:pt x="463308" y="267296"/>
                </a:lnTo>
                <a:lnTo>
                  <a:pt x="572908" y="267271"/>
                </a:lnTo>
                <a:lnTo>
                  <a:pt x="572867" y="267046"/>
                </a:lnTo>
                <a:lnTo>
                  <a:pt x="566069" y="256497"/>
                </a:lnTo>
                <a:lnTo>
                  <a:pt x="555743" y="249817"/>
                </a:lnTo>
                <a:lnTo>
                  <a:pt x="548376" y="248894"/>
                </a:lnTo>
                <a:lnTo>
                  <a:pt x="515429" y="248894"/>
                </a:lnTo>
                <a:lnTo>
                  <a:pt x="513283" y="248170"/>
                </a:lnTo>
                <a:close/>
              </a:path>
              <a:path w="575310" h="497204">
                <a:moveTo>
                  <a:pt x="526025" y="19202"/>
                </a:moveTo>
                <a:lnTo>
                  <a:pt x="90093" y="19202"/>
                </a:lnTo>
                <a:lnTo>
                  <a:pt x="484771" y="19215"/>
                </a:lnTo>
                <a:lnTo>
                  <a:pt x="498546" y="21317"/>
                </a:lnTo>
                <a:lnTo>
                  <a:pt x="508806" y="27424"/>
                </a:lnTo>
                <a:lnTo>
                  <a:pt x="515218" y="37261"/>
                </a:lnTo>
                <a:lnTo>
                  <a:pt x="517448" y="50558"/>
                </a:lnTo>
                <a:lnTo>
                  <a:pt x="517511" y="159445"/>
                </a:lnTo>
                <a:lnTo>
                  <a:pt x="517385" y="246189"/>
                </a:lnTo>
                <a:lnTo>
                  <a:pt x="517334" y="247230"/>
                </a:lnTo>
                <a:lnTo>
                  <a:pt x="515429" y="248894"/>
                </a:lnTo>
                <a:lnTo>
                  <a:pt x="548376" y="248894"/>
                </a:lnTo>
                <a:lnTo>
                  <a:pt x="544217" y="248373"/>
                </a:lnTo>
                <a:lnTo>
                  <a:pt x="540994" y="248373"/>
                </a:lnTo>
                <a:lnTo>
                  <a:pt x="539165" y="248221"/>
                </a:lnTo>
                <a:lnTo>
                  <a:pt x="536790" y="248221"/>
                </a:lnTo>
                <a:lnTo>
                  <a:pt x="536681" y="51003"/>
                </a:lnTo>
                <a:lnTo>
                  <a:pt x="533125" y="30287"/>
                </a:lnTo>
                <a:lnTo>
                  <a:pt x="526025" y="19202"/>
                </a:lnTo>
                <a:close/>
              </a:path>
              <a:path w="575310" h="497204">
                <a:moveTo>
                  <a:pt x="542798" y="248196"/>
                </a:moveTo>
                <a:lnTo>
                  <a:pt x="540994" y="248373"/>
                </a:lnTo>
                <a:lnTo>
                  <a:pt x="544217" y="248373"/>
                </a:lnTo>
                <a:lnTo>
                  <a:pt x="542798" y="248196"/>
                </a:lnTo>
                <a:close/>
              </a:path>
              <a:path w="575310" h="497204">
                <a:moveTo>
                  <a:pt x="314325" y="94665"/>
                </a:moveTo>
                <a:lnTo>
                  <a:pt x="308102" y="98463"/>
                </a:lnTo>
                <a:lnTo>
                  <a:pt x="306539" y="100152"/>
                </a:lnTo>
                <a:lnTo>
                  <a:pt x="213931" y="192443"/>
                </a:lnTo>
                <a:lnTo>
                  <a:pt x="211886" y="193522"/>
                </a:lnTo>
                <a:lnTo>
                  <a:pt x="240140" y="193522"/>
                </a:lnTo>
                <a:lnTo>
                  <a:pt x="320065" y="113982"/>
                </a:lnTo>
                <a:lnTo>
                  <a:pt x="321741" y="112420"/>
                </a:lnTo>
                <a:lnTo>
                  <a:pt x="325615" y="106540"/>
                </a:lnTo>
                <a:lnTo>
                  <a:pt x="325513" y="102387"/>
                </a:lnTo>
                <a:lnTo>
                  <a:pt x="318617" y="95046"/>
                </a:lnTo>
                <a:lnTo>
                  <a:pt x="314325" y="94665"/>
                </a:lnTo>
                <a:close/>
              </a:path>
              <a:path w="575310" h="497204">
                <a:moveTo>
                  <a:pt x="484886" y="0"/>
                </a:moveTo>
                <a:lnTo>
                  <a:pt x="89077" y="0"/>
                </a:lnTo>
                <a:lnTo>
                  <a:pt x="72031" y="2400"/>
                </a:lnTo>
                <a:lnTo>
                  <a:pt x="40043" y="35534"/>
                </a:lnTo>
                <a:lnTo>
                  <a:pt x="38201" y="45758"/>
                </a:lnTo>
                <a:lnTo>
                  <a:pt x="38214" y="190119"/>
                </a:lnTo>
                <a:lnTo>
                  <a:pt x="34861" y="191643"/>
                </a:lnTo>
                <a:lnTo>
                  <a:pt x="207544" y="191643"/>
                </a:lnTo>
                <a:lnTo>
                  <a:pt x="205989" y="190969"/>
                </a:lnTo>
                <a:lnTo>
                  <a:pt x="58661" y="190944"/>
                </a:lnTo>
                <a:lnTo>
                  <a:pt x="57150" y="188976"/>
                </a:lnTo>
                <a:lnTo>
                  <a:pt x="57531" y="187426"/>
                </a:lnTo>
                <a:lnTo>
                  <a:pt x="57562" y="50558"/>
                </a:lnTo>
                <a:lnTo>
                  <a:pt x="58968" y="39971"/>
                </a:lnTo>
                <a:lnTo>
                  <a:pt x="86144" y="19202"/>
                </a:lnTo>
                <a:lnTo>
                  <a:pt x="526025" y="19202"/>
                </a:lnTo>
                <a:lnTo>
                  <a:pt x="522701" y="14012"/>
                </a:lnTo>
                <a:lnTo>
                  <a:pt x="506346" y="3641"/>
                </a:lnTo>
                <a:lnTo>
                  <a:pt x="484886" y="0"/>
                </a:lnTo>
                <a:close/>
              </a:path>
              <a:path w="575310" h="497204">
                <a:moveTo>
                  <a:pt x="204698" y="190411"/>
                </a:moveTo>
                <a:lnTo>
                  <a:pt x="200596" y="190969"/>
                </a:lnTo>
                <a:lnTo>
                  <a:pt x="205989" y="190969"/>
                </a:lnTo>
                <a:lnTo>
                  <a:pt x="204698" y="190411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5318991" y="3961940"/>
            <a:ext cx="117475" cy="114935"/>
          </a:xfrm>
          <a:custGeom>
            <a:avLst/>
            <a:gdLst/>
            <a:ahLst/>
            <a:cxnLst/>
            <a:rect l="l" t="t" r="r" b="b"/>
            <a:pathLst>
              <a:path w="117475" h="114935">
                <a:moveTo>
                  <a:pt x="16540" y="114414"/>
                </a:moveTo>
                <a:lnTo>
                  <a:pt x="12166" y="114414"/>
                </a:lnTo>
                <a:lnTo>
                  <a:pt x="16408" y="114566"/>
                </a:lnTo>
                <a:lnTo>
                  <a:pt x="16540" y="114414"/>
                </a:lnTo>
                <a:close/>
              </a:path>
              <a:path w="117475" h="114935">
                <a:moveTo>
                  <a:pt x="106629" y="0"/>
                </a:moveTo>
                <a:lnTo>
                  <a:pt x="100418" y="3213"/>
                </a:lnTo>
                <a:lnTo>
                  <a:pt x="6426" y="96786"/>
                </a:lnTo>
                <a:lnTo>
                  <a:pt x="4813" y="98437"/>
                </a:lnTo>
                <a:lnTo>
                  <a:pt x="0" y="106870"/>
                </a:lnTo>
                <a:lnTo>
                  <a:pt x="4673" y="114541"/>
                </a:lnTo>
                <a:lnTo>
                  <a:pt x="12166" y="114414"/>
                </a:lnTo>
                <a:lnTo>
                  <a:pt x="16540" y="114414"/>
                </a:lnTo>
                <a:lnTo>
                  <a:pt x="18923" y="111671"/>
                </a:lnTo>
                <a:lnTo>
                  <a:pt x="112191" y="18821"/>
                </a:lnTo>
                <a:lnTo>
                  <a:pt x="113715" y="17348"/>
                </a:lnTo>
                <a:lnTo>
                  <a:pt x="117094" y="11760"/>
                </a:lnTo>
                <a:lnTo>
                  <a:pt x="117055" y="7810"/>
                </a:lnTo>
                <a:lnTo>
                  <a:pt x="110718" y="635"/>
                </a:lnTo>
                <a:lnTo>
                  <a:pt x="106629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5310630" y="3905218"/>
            <a:ext cx="58419" cy="19685"/>
          </a:xfrm>
          <a:custGeom>
            <a:avLst/>
            <a:gdLst/>
            <a:ahLst/>
            <a:cxnLst/>
            <a:rect l="l" t="t" r="r" b="b"/>
            <a:pathLst>
              <a:path w="58420" h="19685">
                <a:moveTo>
                  <a:pt x="17284" y="0"/>
                </a:moveTo>
                <a:lnTo>
                  <a:pt x="4711" y="304"/>
                </a:lnTo>
                <a:lnTo>
                  <a:pt x="317" y="4165"/>
                </a:lnTo>
                <a:lnTo>
                  <a:pt x="0" y="14973"/>
                </a:lnTo>
                <a:lnTo>
                  <a:pt x="4279" y="19316"/>
                </a:lnTo>
                <a:lnTo>
                  <a:pt x="19975" y="19620"/>
                </a:lnTo>
                <a:lnTo>
                  <a:pt x="29094" y="19672"/>
                </a:lnTo>
                <a:lnTo>
                  <a:pt x="38210" y="19619"/>
                </a:lnTo>
                <a:lnTo>
                  <a:pt x="53847" y="19304"/>
                </a:lnTo>
                <a:lnTo>
                  <a:pt x="58153" y="14846"/>
                </a:lnTo>
                <a:lnTo>
                  <a:pt x="57657" y="4038"/>
                </a:lnTo>
                <a:lnTo>
                  <a:pt x="53301" y="292"/>
                </a:lnTo>
                <a:lnTo>
                  <a:pt x="45726" y="114"/>
                </a:lnTo>
                <a:lnTo>
                  <a:pt x="23279" y="114"/>
                </a:lnTo>
                <a:lnTo>
                  <a:pt x="17284" y="0"/>
                </a:lnTo>
                <a:close/>
              </a:path>
              <a:path w="58420" h="19685">
                <a:moveTo>
                  <a:pt x="40855" y="0"/>
                </a:moveTo>
                <a:lnTo>
                  <a:pt x="35064" y="114"/>
                </a:lnTo>
                <a:lnTo>
                  <a:pt x="45726" y="114"/>
                </a:lnTo>
                <a:lnTo>
                  <a:pt x="40855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5165861" y="4171548"/>
            <a:ext cx="62865" cy="60960"/>
          </a:xfrm>
          <a:custGeom>
            <a:avLst/>
            <a:gdLst/>
            <a:ahLst/>
            <a:cxnLst/>
            <a:rect l="l" t="t" r="r" b="b"/>
            <a:pathLst>
              <a:path w="62864" h="60960">
                <a:moveTo>
                  <a:pt x="51104" y="0"/>
                </a:moveTo>
                <a:lnTo>
                  <a:pt x="4813" y="42443"/>
                </a:lnTo>
                <a:lnTo>
                  <a:pt x="0" y="49441"/>
                </a:lnTo>
                <a:lnTo>
                  <a:pt x="812" y="53403"/>
                </a:lnTo>
                <a:lnTo>
                  <a:pt x="6921" y="59956"/>
                </a:lnTo>
                <a:lnTo>
                  <a:pt x="10934" y="60617"/>
                </a:lnTo>
                <a:lnTo>
                  <a:pt x="16548" y="57873"/>
                </a:lnTo>
                <a:lnTo>
                  <a:pt x="17881" y="56743"/>
                </a:lnTo>
                <a:lnTo>
                  <a:pt x="58343" y="16395"/>
                </a:lnTo>
                <a:lnTo>
                  <a:pt x="59537" y="14833"/>
                </a:lnTo>
                <a:lnTo>
                  <a:pt x="62814" y="7150"/>
                </a:lnTo>
                <a:lnTo>
                  <a:pt x="58216" y="215"/>
                </a:lnTo>
                <a:lnTo>
                  <a:pt x="51104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5107049" y="4170578"/>
            <a:ext cx="61594" cy="60960"/>
          </a:xfrm>
          <a:custGeom>
            <a:avLst/>
            <a:gdLst/>
            <a:ahLst/>
            <a:cxnLst/>
            <a:rect l="l" t="t" r="r" b="b"/>
            <a:pathLst>
              <a:path w="61595" h="60960">
                <a:moveTo>
                  <a:pt x="50888" y="0"/>
                </a:moveTo>
                <a:lnTo>
                  <a:pt x="47510" y="2184"/>
                </a:lnTo>
                <a:lnTo>
                  <a:pt x="8648" y="40932"/>
                </a:lnTo>
                <a:lnTo>
                  <a:pt x="6057" y="43205"/>
                </a:lnTo>
                <a:lnTo>
                  <a:pt x="0" y="52095"/>
                </a:lnTo>
                <a:lnTo>
                  <a:pt x="4241" y="60388"/>
                </a:lnTo>
                <a:lnTo>
                  <a:pt x="15430" y="60832"/>
                </a:lnTo>
                <a:lnTo>
                  <a:pt x="18262" y="58699"/>
                </a:lnTo>
                <a:lnTo>
                  <a:pt x="47006" y="29974"/>
                </a:lnTo>
                <a:lnTo>
                  <a:pt x="58953" y="18237"/>
                </a:lnTo>
                <a:lnTo>
                  <a:pt x="61315" y="15227"/>
                </a:lnTo>
                <a:lnTo>
                  <a:pt x="59804" y="11480"/>
                </a:lnTo>
                <a:lnTo>
                  <a:pt x="59042" y="7251"/>
                </a:lnTo>
                <a:lnTo>
                  <a:pt x="61201" y="2933"/>
                </a:lnTo>
                <a:lnTo>
                  <a:pt x="50888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5536119" y="4196036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60" h="48260">
                <a:moveTo>
                  <a:pt x="35852" y="0"/>
                </a:moveTo>
                <a:lnTo>
                  <a:pt x="2578" y="32613"/>
                </a:lnTo>
                <a:lnTo>
                  <a:pt x="0" y="35509"/>
                </a:lnTo>
                <a:lnTo>
                  <a:pt x="228" y="39166"/>
                </a:lnTo>
                <a:lnTo>
                  <a:pt x="3644" y="45859"/>
                </a:lnTo>
                <a:lnTo>
                  <a:pt x="6692" y="47129"/>
                </a:lnTo>
                <a:lnTo>
                  <a:pt x="10236" y="47650"/>
                </a:lnTo>
                <a:lnTo>
                  <a:pt x="12814" y="47345"/>
                </a:lnTo>
                <a:lnTo>
                  <a:pt x="15265" y="46520"/>
                </a:lnTo>
                <a:lnTo>
                  <a:pt x="18643" y="43421"/>
                </a:lnTo>
                <a:lnTo>
                  <a:pt x="19951" y="42087"/>
                </a:lnTo>
                <a:lnTo>
                  <a:pt x="32616" y="29556"/>
                </a:lnTo>
                <a:lnTo>
                  <a:pt x="38260" y="23913"/>
                </a:lnTo>
                <a:lnTo>
                  <a:pt x="43827" y="18199"/>
                </a:lnTo>
                <a:lnTo>
                  <a:pt x="48120" y="13728"/>
                </a:lnTo>
                <a:lnTo>
                  <a:pt x="48120" y="8636"/>
                </a:lnTo>
                <a:lnTo>
                  <a:pt x="41198" y="965"/>
                </a:lnTo>
                <a:lnTo>
                  <a:pt x="35852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5330292" y="419156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4314" y="0"/>
                </a:moveTo>
                <a:lnTo>
                  <a:pt x="4179" y="279"/>
                </a:lnTo>
                <a:lnTo>
                  <a:pt x="69" y="4597"/>
                </a:lnTo>
                <a:lnTo>
                  <a:pt x="0" y="9575"/>
                </a:lnTo>
                <a:lnTo>
                  <a:pt x="103" y="15265"/>
                </a:lnTo>
                <a:lnTo>
                  <a:pt x="4383" y="19342"/>
                </a:lnTo>
                <a:lnTo>
                  <a:pt x="15000" y="19126"/>
                </a:lnTo>
                <a:lnTo>
                  <a:pt x="19432" y="14643"/>
                </a:lnTo>
                <a:lnTo>
                  <a:pt x="19153" y="4597"/>
                </a:lnTo>
                <a:lnTo>
                  <a:pt x="14314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5062371" y="5859063"/>
            <a:ext cx="556260" cy="139065"/>
          </a:xfrm>
          <a:custGeom>
            <a:avLst/>
            <a:gdLst/>
            <a:ahLst/>
            <a:cxnLst/>
            <a:rect l="l" t="t" r="r" b="b"/>
            <a:pathLst>
              <a:path w="556260" h="139064">
                <a:moveTo>
                  <a:pt x="37934" y="81711"/>
                </a:moveTo>
                <a:lnTo>
                  <a:pt x="32562" y="82791"/>
                </a:lnTo>
                <a:lnTo>
                  <a:pt x="21540" y="97315"/>
                </a:lnTo>
                <a:lnTo>
                  <a:pt x="0" y="125945"/>
                </a:lnTo>
                <a:lnTo>
                  <a:pt x="0" y="132880"/>
                </a:lnTo>
                <a:lnTo>
                  <a:pt x="2882" y="137274"/>
                </a:lnTo>
                <a:lnTo>
                  <a:pt x="6845" y="138772"/>
                </a:lnTo>
                <a:lnTo>
                  <a:pt x="145072" y="138633"/>
                </a:lnTo>
                <a:lnTo>
                  <a:pt x="147916" y="135839"/>
                </a:lnTo>
                <a:lnTo>
                  <a:pt x="147921" y="119646"/>
                </a:lnTo>
                <a:lnTo>
                  <a:pt x="29121" y="119646"/>
                </a:lnTo>
                <a:lnTo>
                  <a:pt x="30492" y="115620"/>
                </a:lnTo>
                <a:lnTo>
                  <a:pt x="33769" y="112661"/>
                </a:lnTo>
                <a:lnTo>
                  <a:pt x="38569" y="105702"/>
                </a:lnTo>
                <a:lnTo>
                  <a:pt x="41287" y="102438"/>
                </a:lnTo>
                <a:lnTo>
                  <a:pt x="47422" y="93802"/>
                </a:lnTo>
                <a:lnTo>
                  <a:pt x="47333" y="91605"/>
                </a:lnTo>
                <a:lnTo>
                  <a:pt x="46951" y="88036"/>
                </a:lnTo>
                <a:lnTo>
                  <a:pt x="37934" y="81711"/>
                </a:lnTo>
                <a:close/>
              </a:path>
              <a:path w="556260" h="139064">
                <a:moveTo>
                  <a:pt x="484027" y="92430"/>
                </a:moveTo>
                <a:lnTo>
                  <a:pt x="406171" y="92430"/>
                </a:lnTo>
                <a:lnTo>
                  <a:pt x="406514" y="93459"/>
                </a:lnTo>
                <a:lnTo>
                  <a:pt x="406730" y="93802"/>
                </a:lnTo>
                <a:lnTo>
                  <a:pt x="406869" y="135407"/>
                </a:lnTo>
                <a:lnTo>
                  <a:pt x="409981" y="138633"/>
                </a:lnTo>
                <a:lnTo>
                  <a:pt x="548284" y="138696"/>
                </a:lnTo>
                <a:lnTo>
                  <a:pt x="551700" y="137617"/>
                </a:lnTo>
                <a:lnTo>
                  <a:pt x="555828" y="129616"/>
                </a:lnTo>
                <a:lnTo>
                  <a:pt x="554710" y="125984"/>
                </a:lnTo>
                <a:lnTo>
                  <a:pt x="550071" y="119824"/>
                </a:lnTo>
                <a:lnTo>
                  <a:pt x="445731" y="119824"/>
                </a:lnTo>
                <a:lnTo>
                  <a:pt x="457587" y="111125"/>
                </a:lnTo>
                <a:lnTo>
                  <a:pt x="425589" y="111125"/>
                </a:lnTo>
                <a:lnTo>
                  <a:pt x="425589" y="92824"/>
                </a:lnTo>
                <a:lnTo>
                  <a:pt x="483506" y="92824"/>
                </a:lnTo>
                <a:lnTo>
                  <a:pt x="484027" y="92430"/>
                </a:lnTo>
                <a:close/>
              </a:path>
              <a:path w="556260" h="139064">
                <a:moveTo>
                  <a:pt x="550183" y="64897"/>
                </a:moveTo>
                <a:lnTo>
                  <a:pt x="526656" y="64897"/>
                </a:lnTo>
                <a:lnTo>
                  <a:pt x="523136" y="69608"/>
                </a:lnTo>
                <a:lnTo>
                  <a:pt x="519901" y="73990"/>
                </a:lnTo>
                <a:lnTo>
                  <a:pt x="517194" y="77546"/>
                </a:lnTo>
                <a:lnTo>
                  <a:pt x="510542" y="86600"/>
                </a:lnTo>
                <a:lnTo>
                  <a:pt x="508469" y="92161"/>
                </a:lnTo>
                <a:lnTo>
                  <a:pt x="508393" y="92583"/>
                </a:lnTo>
                <a:lnTo>
                  <a:pt x="510586" y="98330"/>
                </a:lnTo>
                <a:lnTo>
                  <a:pt x="517207" y="107327"/>
                </a:lnTo>
                <a:lnTo>
                  <a:pt x="520166" y="111239"/>
                </a:lnTo>
                <a:lnTo>
                  <a:pt x="523074" y="115214"/>
                </a:lnTo>
                <a:lnTo>
                  <a:pt x="526491" y="119824"/>
                </a:lnTo>
                <a:lnTo>
                  <a:pt x="550071" y="119824"/>
                </a:lnTo>
                <a:lnTo>
                  <a:pt x="547126" y="115914"/>
                </a:lnTo>
                <a:lnTo>
                  <a:pt x="542210" y="109315"/>
                </a:lnTo>
                <a:lnTo>
                  <a:pt x="537270" y="102735"/>
                </a:lnTo>
                <a:lnTo>
                  <a:pt x="532257" y="96215"/>
                </a:lnTo>
                <a:lnTo>
                  <a:pt x="530127" y="93497"/>
                </a:lnTo>
                <a:lnTo>
                  <a:pt x="529932" y="91605"/>
                </a:lnTo>
                <a:lnTo>
                  <a:pt x="532155" y="88760"/>
                </a:lnTo>
                <a:lnTo>
                  <a:pt x="537180" y="82245"/>
                </a:lnTo>
                <a:lnTo>
                  <a:pt x="547034" y="69068"/>
                </a:lnTo>
                <a:lnTo>
                  <a:pt x="550183" y="64897"/>
                </a:lnTo>
                <a:close/>
              </a:path>
              <a:path w="556260" h="139064">
                <a:moveTo>
                  <a:pt x="83527" y="64644"/>
                </a:moveTo>
                <a:lnTo>
                  <a:pt x="38458" y="64644"/>
                </a:lnTo>
                <a:lnTo>
                  <a:pt x="64731" y="64693"/>
                </a:lnTo>
                <a:lnTo>
                  <a:pt x="64840" y="70878"/>
                </a:lnTo>
                <a:lnTo>
                  <a:pt x="65042" y="73228"/>
                </a:lnTo>
                <a:lnTo>
                  <a:pt x="65072" y="74688"/>
                </a:lnTo>
                <a:lnTo>
                  <a:pt x="63906" y="85509"/>
                </a:lnTo>
                <a:lnTo>
                  <a:pt x="66802" y="89776"/>
                </a:lnTo>
                <a:lnTo>
                  <a:pt x="72275" y="93497"/>
                </a:lnTo>
                <a:lnTo>
                  <a:pt x="81278" y="99758"/>
                </a:lnTo>
                <a:lnTo>
                  <a:pt x="108927" y="119646"/>
                </a:lnTo>
                <a:lnTo>
                  <a:pt x="147921" y="119646"/>
                </a:lnTo>
                <a:lnTo>
                  <a:pt x="147924" y="110947"/>
                </a:lnTo>
                <a:lnTo>
                  <a:pt x="129133" y="110947"/>
                </a:lnTo>
                <a:lnTo>
                  <a:pt x="103339" y="92684"/>
                </a:lnTo>
                <a:lnTo>
                  <a:pt x="147929" y="92684"/>
                </a:lnTo>
                <a:lnTo>
                  <a:pt x="147929" y="92430"/>
                </a:lnTo>
                <a:lnTo>
                  <a:pt x="315178" y="92430"/>
                </a:lnTo>
                <a:lnTo>
                  <a:pt x="320624" y="91605"/>
                </a:lnTo>
                <a:lnTo>
                  <a:pt x="323799" y="87553"/>
                </a:lnTo>
                <a:lnTo>
                  <a:pt x="323329" y="77952"/>
                </a:lnTo>
                <a:lnTo>
                  <a:pt x="320636" y="75018"/>
                </a:lnTo>
                <a:lnTo>
                  <a:pt x="318963" y="74688"/>
                </a:lnTo>
                <a:lnTo>
                  <a:pt x="85432" y="74688"/>
                </a:lnTo>
                <a:lnTo>
                  <a:pt x="83527" y="73228"/>
                </a:lnTo>
                <a:lnTo>
                  <a:pt x="83527" y="64644"/>
                </a:lnTo>
                <a:close/>
              </a:path>
              <a:path w="556260" h="139064">
                <a:moveTo>
                  <a:pt x="483506" y="92824"/>
                </a:moveTo>
                <a:lnTo>
                  <a:pt x="451142" y="92824"/>
                </a:lnTo>
                <a:lnTo>
                  <a:pt x="425589" y="111125"/>
                </a:lnTo>
                <a:lnTo>
                  <a:pt x="457587" y="111125"/>
                </a:lnTo>
                <a:lnTo>
                  <a:pt x="462273" y="107661"/>
                </a:lnTo>
                <a:lnTo>
                  <a:pt x="470295" y="101950"/>
                </a:lnTo>
                <a:lnTo>
                  <a:pt x="478434" y="96659"/>
                </a:lnTo>
                <a:lnTo>
                  <a:pt x="483506" y="92824"/>
                </a:lnTo>
                <a:close/>
              </a:path>
              <a:path w="556260" h="139064">
                <a:moveTo>
                  <a:pt x="147929" y="92684"/>
                </a:moveTo>
                <a:lnTo>
                  <a:pt x="129133" y="92684"/>
                </a:lnTo>
                <a:lnTo>
                  <a:pt x="129133" y="110947"/>
                </a:lnTo>
                <a:lnTo>
                  <a:pt x="147924" y="110947"/>
                </a:lnTo>
                <a:lnTo>
                  <a:pt x="147929" y="92684"/>
                </a:lnTo>
                <a:close/>
              </a:path>
              <a:path w="556260" h="139064">
                <a:moveTo>
                  <a:pt x="315178" y="92430"/>
                </a:moveTo>
                <a:lnTo>
                  <a:pt x="312216" y="92430"/>
                </a:lnTo>
                <a:lnTo>
                  <a:pt x="314172" y="92583"/>
                </a:lnTo>
                <a:lnTo>
                  <a:pt x="315178" y="92430"/>
                </a:lnTo>
                <a:close/>
              </a:path>
              <a:path w="556260" h="139064">
                <a:moveTo>
                  <a:pt x="490029" y="18846"/>
                </a:moveTo>
                <a:lnTo>
                  <a:pt x="471119" y="18846"/>
                </a:lnTo>
                <a:lnTo>
                  <a:pt x="471119" y="73952"/>
                </a:lnTo>
                <a:lnTo>
                  <a:pt x="345897" y="73990"/>
                </a:lnTo>
                <a:lnTo>
                  <a:pt x="342112" y="77546"/>
                </a:lnTo>
                <a:lnTo>
                  <a:pt x="342112" y="88836"/>
                </a:lnTo>
                <a:lnTo>
                  <a:pt x="345909" y="92379"/>
                </a:lnTo>
                <a:lnTo>
                  <a:pt x="363265" y="92441"/>
                </a:lnTo>
                <a:lnTo>
                  <a:pt x="484027" y="92430"/>
                </a:lnTo>
                <a:lnTo>
                  <a:pt x="484383" y="92161"/>
                </a:lnTo>
                <a:lnTo>
                  <a:pt x="488354" y="86942"/>
                </a:lnTo>
                <a:lnTo>
                  <a:pt x="490280" y="80788"/>
                </a:lnTo>
                <a:lnTo>
                  <a:pt x="490093" y="73482"/>
                </a:lnTo>
                <a:lnTo>
                  <a:pt x="489673" y="70878"/>
                </a:lnTo>
                <a:lnTo>
                  <a:pt x="489910" y="69068"/>
                </a:lnTo>
                <a:lnTo>
                  <a:pt x="490029" y="64897"/>
                </a:lnTo>
                <a:lnTo>
                  <a:pt x="550183" y="64897"/>
                </a:lnTo>
                <a:lnTo>
                  <a:pt x="554621" y="59016"/>
                </a:lnTo>
                <a:lnTo>
                  <a:pt x="555828" y="55422"/>
                </a:lnTo>
                <a:lnTo>
                  <a:pt x="551700" y="47078"/>
                </a:lnTo>
                <a:lnTo>
                  <a:pt x="551101" y="46926"/>
                </a:lnTo>
                <a:lnTo>
                  <a:pt x="492074" y="46926"/>
                </a:lnTo>
                <a:lnTo>
                  <a:pt x="490029" y="45212"/>
                </a:lnTo>
                <a:lnTo>
                  <a:pt x="490029" y="18846"/>
                </a:lnTo>
                <a:close/>
              </a:path>
              <a:path w="556260" h="139064">
                <a:moveTo>
                  <a:pt x="87833" y="73914"/>
                </a:moveTo>
                <a:lnTo>
                  <a:pt x="85432" y="74688"/>
                </a:lnTo>
                <a:lnTo>
                  <a:pt x="318963" y="74688"/>
                </a:lnTo>
                <a:lnTo>
                  <a:pt x="315294" y="73964"/>
                </a:lnTo>
                <a:lnTo>
                  <a:pt x="87833" y="73914"/>
                </a:lnTo>
                <a:close/>
              </a:path>
              <a:path w="556260" h="139064">
                <a:moveTo>
                  <a:pt x="314071" y="73723"/>
                </a:moveTo>
                <a:lnTo>
                  <a:pt x="312089" y="73964"/>
                </a:lnTo>
                <a:lnTo>
                  <a:pt x="315294" y="73964"/>
                </a:lnTo>
                <a:lnTo>
                  <a:pt x="314071" y="73723"/>
                </a:lnTo>
                <a:close/>
              </a:path>
              <a:path w="556260" h="139064">
                <a:moveTo>
                  <a:pt x="6794" y="46012"/>
                </a:moveTo>
                <a:lnTo>
                  <a:pt x="2870" y="47574"/>
                </a:lnTo>
                <a:lnTo>
                  <a:pt x="0" y="51993"/>
                </a:lnTo>
                <a:lnTo>
                  <a:pt x="56" y="59016"/>
                </a:lnTo>
                <a:lnTo>
                  <a:pt x="2984" y="63639"/>
                </a:lnTo>
                <a:lnTo>
                  <a:pt x="7277" y="64884"/>
                </a:lnTo>
                <a:lnTo>
                  <a:pt x="25562" y="64667"/>
                </a:lnTo>
                <a:lnTo>
                  <a:pt x="83527" y="64644"/>
                </a:lnTo>
                <a:lnTo>
                  <a:pt x="83527" y="46285"/>
                </a:lnTo>
                <a:lnTo>
                  <a:pt x="38187" y="46285"/>
                </a:lnTo>
                <a:lnTo>
                  <a:pt x="12166" y="46113"/>
                </a:lnTo>
                <a:lnTo>
                  <a:pt x="6794" y="46012"/>
                </a:lnTo>
                <a:close/>
              </a:path>
              <a:path w="556260" h="139064">
                <a:moveTo>
                  <a:pt x="494284" y="46177"/>
                </a:moveTo>
                <a:lnTo>
                  <a:pt x="492074" y="46926"/>
                </a:lnTo>
                <a:lnTo>
                  <a:pt x="551101" y="46926"/>
                </a:lnTo>
                <a:lnTo>
                  <a:pt x="548442" y="46250"/>
                </a:lnTo>
                <a:lnTo>
                  <a:pt x="519982" y="46250"/>
                </a:lnTo>
                <a:lnTo>
                  <a:pt x="494284" y="46177"/>
                </a:lnTo>
                <a:close/>
              </a:path>
              <a:path w="556260" h="139064">
                <a:moveTo>
                  <a:pt x="487349" y="0"/>
                </a:moveTo>
                <a:lnTo>
                  <a:pt x="67564" y="0"/>
                </a:lnTo>
                <a:lnTo>
                  <a:pt x="64808" y="2717"/>
                </a:lnTo>
                <a:lnTo>
                  <a:pt x="64731" y="46228"/>
                </a:lnTo>
                <a:lnTo>
                  <a:pt x="38187" y="46285"/>
                </a:lnTo>
                <a:lnTo>
                  <a:pt x="83527" y="46285"/>
                </a:lnTo>
                <a:lnTo>
                  <a:pt x="83527" y="18846"/>
                </a:lnTo>
                <a:lnTo>
                  <a:pt x="490029" y="18846"/>
                </a:lnTo>
                <a:lnTo>
                  <a:pt x="490016" y="2717"/>
                </a:lnTo>
                <a:lnTo>
                  <a:pt x="487349" y="0"/>
                </a:lnTo>
                <a:close/>
              </a:path>
              <a:path w="556260" h="139064">
                <a:moveTo>
                  <a:pt x="548055" y="46151"/>
                </a:moveTo>
                <a:lnTo>
                  <a:pt x="519982" y="46250"/>
                </a:lnTo>
                <a:lnTo>
                  <a:pt x="548442" y="46250"/>
                </a:lnTo>
                <a:lnTo>
                  <a:pt x="548055" y="46151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5136358" y="5563231"/>
            <a:ext cx="407034" cy="279400"/>
          </a:xfrm>
          <a:custGeom>
            <a:avLst/>
            <a:gdLst/>
            <a:ahLst/>
            <a:cxnLst/>
            <a:rect l="l" t="t" r="r" b="b"/>
            <a:pathLst>
              <a:path w="407035" h="279400">
                <a:moveTo>
                  <a:pt x="3949" y="92316"/>
                </a:moveTo>
                <a:lnTo>
                  <a:pt x="0" y="95681"/>
                </a:lnTo>
                <a:lnTo>
                  <a:pt x="50" y="195567"/>
                </a:lnTo>
                <a:lnTo>
                  <a:pt x="809" y="214024"/>
                </a:lnTo>
                <a:lnTo>
                  <a:pt x="10071" y="268490"/>
                </a:lnTo>
                <a:lnTo>
                  <a:pt x="16446" y="278930"/>
                </a:lnTo>
                <a:lnTo>
                  <a:pt x="27559" y="275742"/>
                </a:lnTo>
                <a:lnTo>
                  <a:pt x="29692" y="270802"/>
                </a:lnTo>
                <a:lnTo>
                  <a:pt x="27995" y="263829"/>
                </a:lnTo>
                <a:lnTo>
                  <a:pt x="25119" y="251095"/>
                </a:lnTo>
                <a:lnTo>
                  <a:pt x="19545" y="211772"/>
                </a:lnTo>
                <a:lnTo>
                  <a:pt x="18430" y="172075"/>
                </a:lnTo>
                <a:lnTo>
                  <a:pt x="18465" y="114998"/>
                </a:lnTo>
                <a:lnTo>
                  <a:pt x="18008" y="113360"/>
                </a:lnTo>
                <a:lnTo>
                  <a:pt x="19342" y="112077"/>
                </a:lnTo>
                <a:lnTo>
                  <a:pt x="73210" y="106731"/>
                </a:lnTo>
                <a:lnTo>
                  <a:pt x="114663" y="92773"/>
                </a:lnTo>
                <a:lnTo>
                  <a:pt x="12611" y="92773"/>
                </a:lnTo>
                <a:lnTo>
                  <a:pt x="3949" y="92316"/>
                </a:lnTo>
                <a:close/>
              </a:path>
              <a:path w="407035" h="279400">
                <a:moveTo>
                  <a:pt x="228071" y="24345"/>
                </a:moveTo>
                <a:lnTo>
                  <a:pt x="241811" y="63050"/>
                </a:lnTo>
                <a:lnTo>
                  <a:pt x="285384" y="90492"/>
                </a:lnTo>
                <a:lnTo>
                  <a:pt x="334202" y="106797"/>
                </a:lnTo>
                <a:lnTo>
                  <a:pt x="388315" y="112090"/>
                </a:lnTo>
                <a:lnTo>
                  <a:pt x="388327" y="182714"/>
                </a:lnTo>
                <a:lnTo>
                  <a:pt x="386056" y="223577"/>
                </a:lnTo>
                <a:lnTo>
                  <a:pt x="378675" y="264033"/>
                </a:lnTo>
                <a:lnTo>
                  <a:pt x="377012" y="270637"/>
                </a:lnTo>
                <a:lnTo>
                  <a:pt x="379145" y="275767"/>
                </a:lnTo>
                <a:lnTo>
                  <a:pt x="404174" y="231828"/>
                </a:lnTo>
                <a:lnTo>
                  <a:pt x="406781" y="95313"/>
                </a:lnTo>
                <a:lnTo>
                  <a:pt x="404168" y="92733"/>
                </a:lnTo>
                <a:lnTo>
                  <a:pt x="375896" y="92733"/>
                </a:lnTo>
                <a:lnTo>
                  <a:pt x="366383" y="92428"/>
                </a:lnTo>
                <a:lnTo>
                  <a:pt x="356870" y="91592"/>
                </a:lnTo>
                <a:lnTo>
                  <a:pt x="319891" y="83848"/>
                </a:lnTo>
                <a:lnTo>
                  <a:pt x="286105" y="70018"/>
                </a:lnTo>
                <a:lnTo>
                  <a:pt x="255482" y="50144"/>
                </a:lnTo>
                <a:lnTo>
                  <a:pt x="228071" y="24345"/>
                </a:lnTo>
                <a:close/>
              </a:path>
              <a:path w="407035" h="279400">
                <a:moveTo>
                  <a:pt x="206857" y="0"/>
                </a:moveTo>
                <a:lnTo>
                  <a:pt x="199923" y="0"/>
                </a:lnTo>
                <a:lnTo>
                  <a:pt x="195273" y="4506"/>
                </a:lnTo>
                <a:lnTo>
                  <a:pt x="191061" y="9399"/>
                </a:lnTo>
                <a:lnTo>
                  <a:pt x="187036" y="14457"/>
                </a:lnTo>
                <a:lnTo>
                  <a:pt x="182943" y="19456"/>
                </a:lnTo>
                <a:lnTo>
                  <a:pt x="147081" y="53404"/>
                </a:lnTo>
                <a:lnTo>
                  <a:pt x="106768" y="77012"/>
                </a:lnTo>
                <a:lnTo>
                  <a:pt x="61960" y="90172"/>
                </a:lnTo>
                <a:lnTo>
                  <a:pt x="12611" y="92773"/>
                </a:lnTo>
                <a:lnTo>
                  <a:pt x="114663" y="92773"/>
                </a:lnTo>
                <a:lnTo>
                  <a:pt x="121867" y="90347"/>
                </a:lnTo>
                <a:lnTo>
                  <a:pt x="165283" y="62896"/>
                </a:lnTo>
                <a:lnTo>
                  <a:pt x="203428" y="24345"/>
                </a:lnTo>
                <a:lnTo>
                  <a:pt x="228071" y="24345"/>
                </a:lnTo>
                <a:lnTo>
                  <a:pt x="222789" y="18123"/>
                </a:lnTo>
                <a:lnTo>
                  <a:pt x="217743" y="11849"/>
                </a:lnTo>
                <a:lnTo>
                  <a:pt x="212536" y="5717"/>
                </a:lnTo>
                <a:lnTo>
                  <a:pt x="206857" y="0"/>
                </a:lnTo>
                <a:close/>
              </a:path>
              <a:path w="407035" h="279400">
                <a:moveTo>
                  <a:pt x="403720" y="92290"/>
                </a:moveTo>
                <a:lnTo>
                  <a:pt x="385411" y="92694"/>
                </a:lnTo>
                <a:lnTo>
                  <a:pt x="375896" y="92733"/>
                </a:lnTo>
                <a:lnTo>
                  <a:pt x="404168" y="92733"/>
                </a:lnTo>
                <a:lnTo>
                  <a:pt x="403720" y="9229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5201053" y="5679856"/>
            <a:ext cx="277495" cy="161925"/>
          </a:xfrm>
          <a:custGeom>
            <a:avLst/>
            <a:gdLst/>
            <a:ahLst/>
            <a:cxnLst/>
            <a:rect l="l" t="t" r="r" b="b"/>
            <a:pathLst>
              <a:path w="277495" h="161925">
                <a:moveTo>
                  <a:pt x="20968" y="95615"/>
                </a:moveTo>
                <a:lnTo>
                  <a:pt x="15152" y="95894"/>
                </a:lnTo>
                <a:lnTo>
                  <a:pt x="3760" y="96186"/>
                </a:lnTo>
                <a:lnTo>
                  <a:pt x="225" y="99387"/>
                </a:lnTo>
                <a:lnTo>
                  <a:pt x="126" y="100682"/>
                </a:lnTo>
                <a:lnTo>
                  <a:pt x="0" y="141563"/>
                </a:lnTo>
                <a:lnTo>
                  <a:pt x="140" y="157756"/>
                </a:lnTo>
                <a:lnTo>
                  <a:pt x="5271" y="161820"/>
                </a:lnTo>
                <a:lnTo>
                  <a:pt x="16244" y="159407"/>
                </a:lnTo>
                <a:lnTo>
                  <a:pt x="18555" y="155838"/>
                </a:lnTo>
                <a:lnTo>
                  <a:pt x="18492" y="114487"/>
                </a:lnTo>
                <a:lnTo>
                  <a:pt x="26112" y="114487"/>
                </a:lnTo>
                <a:lnTo>
                  <a:pt x="33021" y="114309"/>
                </a:lnTo>
                <a:lnTo>
                  <a:pt x="46149" y="114309"/>
                </a:lnTo>
                <a:lnTo>
                  <a:pt x="49035" y="111985"/>
                </a:lnTo>
                <a:lnTo>
                  <a:pt x="52388" y="100682"/>
                </a:lnTo>
                <a:lnTo>
                  <a:pt x="53983" y="96593"/>
                </a:lnTo>
                <a:lnTo>
                  <a:pt x="32119" y="96593"/>
                </a:lnTo>
                <a:lnTo>
                  <a:pt x="20968" y="95615"/>
                </a:lnTo>
                <a:close/>
              </a:path>
              <a:path w="277495" h="161925">
                <a:moveTo>
                  <a:pt x="237448" y="35302"/>
                </a:moveTo>
                <a:lnTo>
                  <a:pt x="210033" y="35302"/>
                </a:lnTo>
                <a:lnTo>
                  <a:pt x="236691" y="61896"/>
                </a:lnTo>
                <a:lnTo>
                  <a:pt x="227039" y="71104"/>
                </a:lnTo>
                <a:lnTo>
                  <a:pt x="217920" y="79689"/>
                </a:lnTo>
                <a:lnTo>
                  <a:pt x="217374" y="84058"/>
                </a:lnTo>
                <a:lnTo>
                  <a:pt x="222949" y="94307"/>
                </a:lnTo>
                <a:lnTo>
                  <a:pt x="225223" y="99983"/>
                </a:lnTo>
                <a:lnTo>
                  <a:pt x="229388" y="112963"/>
                </a:lnTo>
                <a:lnTo>
                  <a:pt x="231636" y="114461"/>
                </a:lnTo>
                <a:lnTo>
                  <a:pt x="258903" y="114487"/>
                </a:lnTo>
                <a:lnTo>
                  <a:pt x="258966" y="156968"/>
                </a:lnTo>
                <a:lnTo>
                  <a:pt x="262599" y="160753"/>
                </a:lnTo>
                <a:lnTo>
                  <a:pt x="273635" y="160639"/>
                </a:lnTo>
                <a:lnTo>
                  <a:pt x="277231" y="156968"/>
                </a:lnTo>
                <a:lnTo>
                  <a:pt x="277311" y="155838"/>
                </a:lnTo>
                <a:lnTo>
                  <a:pt x="277305" y="99387"/>
                </a:lnTo>
                <a:lnTo>
                  <a:pt x="273929" y="96161"/>
                </a:lnTo>
                <a:lnTo>
                  <a:pt x="244971" y="96161"/>
                </a:lnTo>
                <a:lnTo>
                  <a:pt x="242571" y="95691"/>
                </a:lnTo>
                <a:lnTo>
                  <a:pt x="241085" y="88655"/>
                </a:lnTo>
                <a:lnTo>
                  <a:pt x="237503" y="85620"/>
                </a:lnTo>
                <a:lnTo>
                  <a:pt x="246851" y="78089"/>
                </a:lnTo>
                <a:lnTo>
                  <a:pt x="250940" y="73390"/>
                </a:lnTo>
                <a:lnTo>
                  <a:pt x="260490" y="63560"/>
                </a:lnTo>
                <a:lnTo>
                  <a:pt x="260630" y="58670"/>
                </a:lnTo>
                <a:lnTo>
                  <a:pt x="245220" y="43100"/>
                </a:lnTo>
                <a:lnTo>
                  <a:pt x="237448" y="35302"/>
                </a:lnTo>
                <a:close/>
              </a:path>
              <a:path w="277495" h="161925">
                <a:moveTo>
                  <a:pt x="46149" y="114309"/>
                </a:moveTo>
                <a:lnTo>
                  <a:pt x="33021" y="114309"/>
                </a:lnTo>
                <a:lnTo>
                  <a:pt x="45645" y="114715"/>
                </a:lnTo>
                <a:lnTo>
                  <a:pt x="46149" y="114309"/>
                </a:lnTo>
                <a:close/>
              </a:path>
              <a:path w="277495" h="161925">
                <a:moveTo>
                  <a:pt x="64352" y="11083"/>
                </a:moveTo>
                <a:lnTo>
                  <a:pt x="49785" y="25497"/>
                </a:lnTo>
                <a:lnTo>
                  <a:pt x="32128" y="43151"/>
                </a:lnTo>
                <a:lnTo>
                  <a:pt x="16727" y="58670"/>
                </a:lnTo>
                <a:lnTo>
                  <a:pt x="16803" y="63560"/>
                </a:lnTo>
                <a:lnTo>
                  <a:pt x="27585" y="74380"/>
                </a:lnTo>
                <a:lnTo>
                  <a:pt x="33059" y="79511"/>
                </a:lnTo>
                <a:lnTo>
                  <a:pt x="38418" y="84705"/>
                </a:lnTo>
                <a:lnTo>
                  <a:pt x="37644" y="86687"/>
                </a:lnTo>
                <a:lnTo>
                  <a:pt x="36894" y="88058"/>
                </a:lnTo>
                <a:lnTo>
                  <a:pt x="35434" y="95018"/>
                </a:lnTo>
                <a:lnTo>
                  <a:pt x="32119" y="96593"/>
                </a:lnTo>
                <a:lnTo>
                  <a:pt x="53983" y="96593"/>
                </a:lnTo>
                <a:lnTo>
                  <a:pt x="54687" y="94789"/>
                </a:lnTo>
                <a:lnTo>
                  <a:pt x="60745" y="83880"/>
                </a:lnTo>
                <a:lnTo>
                  <a:pt x="59780" y="79384"/>
                </a:lnTo>
                <a:lnTo>
                  <a:pt x="50648" y="70799"/>
                </a:lnTo>
                <a:lnTo>
                  <a:pt x="46051" y="66163"/>
                </a:lnTo>
                <a:lnTo>
                  <a:pt x="41974" y="62188"/>
                </a:lnTo>
                <a:lnTo>
                  <a:pt x="68251" y="35887"/>
                </a:lnTo>
                <a:lnTo>
                  <a:pt x="120595" y="35887"/>
                </a:lnTo>
                <a:lnTo>
                  <a:pt x="120580" y="32597"/>
                </a:lnTo>
                <a:lnTo>
                  <a:pt x="90653" y="32597"/>
                </a:lnTo>
                <a:lnTo>
                  <a:pt x="85142" y="27035"/>
                </a:lnTo>
                <a:lnTo>
                  <a:pt x="79935" y="21624"/>
                </a:lnTo>
                <a:lnTo>
                  <a:pt x="69228" y="11147"/>
                </a:lnTo>
                <a:lnTo>
                  <a:pt x="64352" y="11083"/>
                </a:lnTo>
                <a:close/>
              </a:path>
              <a:path w="277495" h="161925">
                <a:moveTo>
                  <a:pt x="254547" y="95869"/>
                </a:moveTo>
                <a:lnTo>
                  <a:pt x="244971" y="96161"/>
                </a:lnTo>
                <a:lnTo>
                  <a:pt x="273929" y="96161"/>
                </a:lnTo>
                <a:lnTo>
                  <a:pt x="254547" y="95869"/>
                </a:lnTo>
                <a:close/>
              </a:path>
              <a:path w="277495" h="161925">
                <a:moveTo>
                  <a:pt x="175887" y="18881"/>
                </a:moveTo>
                <a:lnTo>
                  <a:pt x="157265" y="18881"/>
                </a:lnTo>
                <a:lnTo>
                  <a:pt x="157293" y="31518"/>
                </a:lnTo>
                <a:lnTo>
                  <a:pt x="157173" y="39608"/>
                </a:lnTo>
                <a:lnTo>
                  <a:pt x="159894" y="43100"/>
                </a:lnTo>
                <a:lnTo>
                  <a:pt x="171121" y="46326"/>
                </a:lnTo>
                <a:lnTo>
                  <a:pt x="176594" y="48587"/>
                </a:lnTo>
                <a:lnTo>
                  <a:pt x="188786" y="54810"/>
                </a:lnTo>
                <a:lnTo>
                  <a:pt x="191733" y="54365"/>
                </a:lnTo>
                <a:lnTo>
                  <a:pt x="201677" y="44269"/>
                </a:lnTo>
                <a:lnTo>
                  <a:pt x="206077" y="39481"/>
                </a:lnTo>
                <a:lnTo>
                  <a:pt x="210033" y="35302"/>
                </a:lnTo>
                <a:lnTo>
                  <a:pt x="237448" y="35302"/>
                </a:lnTo>
                <a:lnTo>
                  <a:pt x="234380" y="32242"/>
                </a:lnTo>
                <a:lnTo>
                  <a:pt x="187313" y="32242"/>
                </a:lnTo>
                <a:lnTo>
                  <a:pt x="185319" y="32051"/>
                </a:lnTo>
                <a:lnTo>
                  <a:pt x="177102" y="29359"/>
                </a:lnTo>
                <a:lnTo>
                  <a:pt x="174816" y="26666"/>
                </a:lnTo>
                <a:lnTo>
                  <a:pt x="175887" y="18881"/>
                </a:lnTo>
                <a:close/>
              </a:path>
              <a:path w="277495" h="161925">
                <a:moveTo>
                  <a:pt x="120595" y="35887"/>
                </a:moveTo>
                <a:lnTo>
                  <a:pt x="68251" y="35887"/>
                </a:lnTo>
                <a:lnTo>
                  <a:pt x="77153" y="45069"/>
                </a:lnTo>
                <a:lnTo>
                  <a:pt x="85662" y="53997"/>
                </a:lnTo>
                <a:lnTo>
                  <a:pt x="90082" y="54454"/>
                </a:lnTo>
                <a:lnTo>
                  <a:pt x="100521" y="48980"/>
                </a:lnTo>
                <a:lnTo>
                  <a:pt x="106312" y="46478"/>
                </a:lnTo>
                <a:lnTo>
                  <a:pt x="117958" y="43151"/>
                </a:lnTo>
                <a:lnTo>
                  <a:pt x="120594" y="39608"/>
                </a:lnTo>
                <a:lnTo>
                  <a:pt x="120595" y="35887"/>
                </a:lnTo>
                <a:close/>
              </a:path>
              <a:path w="277495" h="161925">
                <a:moveTo>
                  <a:pt x="138602" y="0"/>
                </a:moveTo>
                <a:lnTo>
                  <a:pt x="105131" y="136"/>
                </a:lnTo>
                <a:lnTo>
                  <a:pt x="101880" y="3527"/>
                </a:lnTo>
                <a:lnTo>
                  <a:pt x="101711" y="11020"/>
                </a:lnTo>
                <a:lnTo>
                  <a:pt x="101729" y="23771"/>
                </a:lnTo>
                <a:lnTo>
                  <a:pt x="101817" y="27187"/>
                </a:lnTo>
                <a:lnTo>
                  <a:pt x="101245" y="28749"/>
                </a:lnTo>
                <a:lnTo>
                  <a:pt x="96013" y="30324"/>
                </a:lnTo>
                <a:lnTo>
                  <a:pt x="93435" y="31518"/>
                </a:lnTo>
                <a:lnTo>
                  <a:pt x="90653" y="32597"/>
                </a:lnTo>
                <a:lnTo>
                  <a:pt x="120580" y="32597"/>
                </a:lnTo>
                <a:lnTo>
                  <a:pt x="120559" y="28749"/>
                </a:lnTo>
                <a:lnTo>
                  <a:pt x="119952" y="23771"/>
                </a:lnTo>
                <a:lnTo>
                  <a:pt x="121070" y="18881"/>
                </a:lnTo>
                <a:lnTo>
                  <a:pt x="175887" y="18881"/>
                </a:lnTo>
                <a:lnTo>
                  <a:pt x="175964" y="16341"/>
                </a:lnTo>
                <a:lnTo>
                  <a:pt x="175731" y="13814"/>
                </a:lnTo>
                <a:lnTo>
                  <a:pt x="175516" y="3514"/>
                </a:lnTo>
                <a:lnTo>
                  <a:pt x="172352" y="123"/>
                </a:lnTo>
                <a:lnTo>
                  <a:pt x="138602" y="0"/>
                </a:lnTo>
                <a:close/>
              </a:path>
              <a:path w="277495" h="161925">
                <a:moveTo>
                  <a:pt x="212967" y="11020"/>
                </a:moveTo>
                <a:lnTo>
                  <a:pt x="208103" y="11210"/>
                </a:lnTo>
                <a:lnTo>
                  <a:pt x="198273" y="20799"/>
                </a:lnTo>
                <a:lnTo>
                  <a:pt x="193790" y="25041"/>
                </a:lnTo>
                <a:lnTo>
                  <a:pt x="187313" y="32242"/>
                </a:lnTo>
                <a:lnTo>
                  <a:pt x="234380" y="32242"/>
                </a:lnTo>
                <a:lnTo>
                  <a:pt x="227589" y="25473"/>
                </a:lnTo>
                <a:lnTo>
                  <a:pt x="212967" y="1102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5232987" y="5968960"/>
            <a:ext cx="210185" cy="113664"/>
          </a:xfrm>
          <a:custGeom>
            <a:avLst/>
            <a:gdLst/>
            <a:ahLst/>
            <a:cxnLst/>
            <a:rect l="l" t="t" r="r" b="b"/>
            <a:pathLst>
              <a:path w="210185" h="113664">
                <a:moveTo>
                  <a:pt x="9474" y="0"/>
                </a:moveTo>
                <a:lnTo>
                  <a:pt x="1828" y="4546"/>
                </a:lnTo>
                <a:lnTo>
                  <a:pt x="0" y="7823"/>
                </a:lnTo>
                <a:lnTo>
                  <a:pt x="1219" y="15316"/>
                </a:lnTo>
                <a:lnTo>
                  <a:pt x="3555" y="17424"/>
                </a:lnTo>
                <a:lnTo>
                  <a:pt x="104698" y="113664"/>
                </a:lnTo>
                <a:lnTo>
                  <a:pt x="108940" y="113550"/>
                </a:lnTo>
                <a:lnTo>
                  <a:pt x="133927" y="89750"/>
                </a:lnTo>
                <a:lnTo>
                  <a:pt x="106756" y="89750"/>
                </a:lnTo>
                <a:lnTo>
                  <a:pt x="28054" y="14744"/>
                </a:lnTo>
                <a:lnTo>
                  <a:pt x="22364" y="9258"/>
                </a:lnTo>
                <a:lnTo>
                  <a:pt x="13284" y="876"/>
                </a:lnTo>
                <a:lnTo>
                  <a:pt x="9474" y="0"/>
                </a:lnTo>
                <a:close/>
              </a:path>
              <a:path w="210185" h="113664">
                <a:moveTo>
                  <a:pt x="196761" y="4178"/>
                </a:moveTo>
                <a:lnTo>
                  <a:pt x="106756" y="89750"/>
                </a:lnTo>
                <a:lnTo>
                  <a:pt x="133927" y="89750"/>
                </a:lnTo>
                <a:lnTo>
                  <a:pt x="207314" y="19850"/>
                </a:lnTo>
                <a:lnTo>
                  <a:pt x="209054" y="18821"/>
                </a:lnTo>
                <a:lnTo>
                  <a:pt x="209715" y="16624"/>
                </a:lnTo>
                <a:lnTo>
                  <a:pt x="206082" y="12026"/>
                </a:lnTo>
                <a:lnTo>
                  <a:pt x="201929" y="7873"/>
                </a:lnTo>
                <a:lnTo>
                  <a:pt x="196761" y="4178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5283861" y="5757369"/>
            <a:ext cx="111760" cy="85090"/>
          </a:xfrm>
          <a:custGeom>
            <a:avLst/>
            <a:gdLst/>
            <a:ahLst/>
            <a:cxnLst/>
            <a:rect l="l" t="t" r="r" b="b"/>
            <a:pathLst>
              <a:path w="111760" h="85089">
                <a:moveTo>
                  <a:pt x="56134" y="0"/>
                </a:moveTo>
                <a:lnTo>
                  <a:pt x="16751" y="16127"/>
                </a:lnTo>
                <a:lnTo>
                  <a:pt x="419" y="55752"/>
                </a:lnTo>
                <a:lnTo>
                  <a:pt x="0" y="61226"/>
                </a:lnTo>
                <a:lnTo>
                  <a:pt x="1308" y="67221"/>
                </a:lnTo>
                <a:lnTo>
                  <a:pt x="6019" y="81559"/>
                </a:lnTo>
                <a:lnTo>
                  <a:pt x="10922" y="84937"/>
                </a:lnTo>
                <a:lnTo>
                  <a:pt x="22555" y="80581"/>
                </a:lnTo>
                <a:lnTo>
                  <a:pt x="23888" y="75628"/>
                </a:lnTo>
                <a:lnTo>
                  <a:pt x="21031" y="67068"/>
                </a:lnTo>
                <a:lnTo>
                  <a:pt x="20878" y="66522"/>
                </a:lnTo>
                <a:lnTo>
                  <a:pt x="35306" y="24930"/>
                </a:lnTo>
                <a:lnTo>
                  <a:pt x="57407" y="18653"/>
                </a:lnTo>
                <a:lnTo>
                  <a:pt x="96827" y="18653"/>
                </a:lnTo>
                <a:lnTo>
                  <a:pt x="95097" y="16109"/>
                </a:lnTo>
                <a:lnTo>
                  <a:pt x="77569" y="4340"/>
                </a:lnTo>
                <a:lnTo>
                  <a:pt x="56134" y="0"/>
                </a:lnTo>
                <a:close/>
              </a:path>
              <a:path w="111760" h="85089">
                <a:moveTo>
                  <a:pt x="96827" y="18653"/>
                </a:moveTo>
                <a:lnTo>
                  <a:pt x="57407" y="18653"/>
                </a:lnTo>
                <a:lnTo>
                  <a:pt x="68653" y="20911"/>
                </a:lnTo>
                <a:lnTo>
                  <a:pt x="78841" y="26720"/>
                </a:lnTo>
                <a:lnTo>
                  <a:pt x="86724" y="35329"/>
                </a:lnTo>
                <a:lnTo>
                  <a:pt x="91319" y="45516"/>
                </a:lnTo>
                <a:lnTo>
                  <a:pt x="92504" y="56828"/>
                </a:lnTo>
                <a:lnTo>
                  <a:pt x="90157" y="68808"/>
                </a:lnTo>
                <a:lnTo>
                  <a:pt x="87807" y="75679"/>
                </a:lnTo>
                <a:lnTo>
                  <a:pt x="89598" y="80810"/>
                </a:lnTo>
                <a:lnTo>
                  <a:pt x="100418" y="84696"/>
                </a:lnTo>
                <a:lnTo>
                  <a:pt x="105219" y="81902"/>
                </a:lnTo>
                <a:lnTo>
                  <a:pt x="110236" y="68643"/>
                </a:lnTo>
                <a:lnTo>
                  <a:pt x="111442" y="61912"/>
                </a:lnTo>
                <a:lnTo>
                  <a:pt x="111366" y="54765"/>
                </a:lnTo>
                <a:lnTo>
                  <a:pt x="106958" y="33547"/>
                </a:lnTo>
                <a:lnTo>
                  <a:pt x="96827" y="18653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5284304" y="5896031"/>
            <a:ext cx="111125" cy="19050"/>
          </a:xfrm>
          <a:custGeom>
            <a:avLst/>
            <a:gdLst/>
            <a:ahLst/>
            <a:cxnLst/>
            <a:rect l="l" t="t" r="r" b="b"/>
            <a:pathLst>
              <a:path w="111125" h="19050">
                <a:moveTo>
                  <a:pt x="55408" y="0"/>
                </a:moveTo>
                <a:lnTo>
                  <a:pt x="3822" y="31"/>
                </a:lnTo>
                <a:lnTo>
                  <a:pt x="3" y="3422"/>
                </a:lnTo>
                <a:lnTo>
                  <a:pt x="0" y="15068"/>
                </a:lnTo>
                <a:lnTo>
                  <a:pt x="3886" y="18459"/>
                </a:lnTo>
                <a:lnTo>
                  <a:pt x="21857" y="18490"/>
                </a:lnTo>
                <a:lnTo>
                  <a:pt x="91168" y="18484"/>
                </a:lnTo>
                <a:lnTo>
                  <a:pt x="107022" y="18446"/>
                </a:lnTo>
                <a:lnTo>
                  <a:pt x="110864" y="15068"/>
                </a:lnTo>
                <a:lnTo>
                  <a:pt x="110883" y="3422"/>
                </a:lnTo>
                <a:lnTo>
                  <a:pt x="106984" y="31"/>
                </a:lnTo>
                <a:lnTo>
                  <a:pt x="55408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5422896" y="5896002"/>
            <a:ext cx="46355" cy="19050"/>
          </a:xfrm>
          <a:custGeom>
            <a:avLst/>
            <a:gdLst/>
            <a:ahLst/>
            <a:cxnLst/>
            <a:rect l="l" t="t" r="r" b="b"/>
            <a:pathLst>
              <a:path w="46354" h="19050">
                <a:moveTo>
                  <a:pt x="35178" y="18515"/>
                </a:moveTo>
                <a:lnTo>
                  <a:pt x="27165" y="18515"/>
                </a:lnTo>
                <a:lnTo>
                  <a:pt x="31584" y="18565"/>
                </a:lnTo>
                <a:lnTo>
                  <a:pt x="35178" y="18515"/>
                </a:lnTo>
                <a:close/>
              </a:path>
              <a:path w="46354" h="19050">
                <a:moveTo>
                  <a:pt x="23317" y="0"/>
                </a:moveTo>
                <a:lnTo>
                  <a:pt x="3960" y="125"/>
                </a:lnTo>
                <a:lnTo>
                  <a:pt x="152" y="3554"/>
                </a:lnTo>
                <a:lnTo>
                  <a:pt x="0" y="14984"/>
                </a:lnTo>
                <a:lnTo>
                  <a:pt x="3860" y="18426"/>
                </a:lnTo>
                <a:lnTo>
                  <a:pt x="14681" y="18553"/>
                </a:lnTo>
                <a:lnTo>
                  <a:pt x="35178" y="18515"/>
                </a:lnTo>
                <a:lnTo>
                  <a:pt x="42367" y="18413"/>
                </a:lnTo>
                <a:lnTo>
                  <a:pt x="46202" y="14984"/>
                </a:lnTo>
                <a:lnTo>
                  <a:pt x="46354" y="3770"/>
                </a:lnTo>
                <a:lnTo>
                  <a:pt x="42570" y="125"/>
                </a:lnTo>
                <a:lnTo>
                  <a:pt x="23317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5201042" y="589599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3962" y="0"/>
                </a:moveTo>
                <a:lnTo>
                  <a:pt x="0" y="3962"/>
                </a:lnTo>
                <a:lnTo>
                  <a:pt x="28" y="9118"/>
                </a:lnTo>
                <a:lnTo>
                  <a:pt x="114" y="14592"/>
                </a:lnTo>
                <a:lnTo>
                  <a:pt x="3975" y="18453"/>
                </a:lnTo>
                <a:lnTo>
                  <a:pt x="14528" y="18580"/>
                </a:lnTo>
                <a:lnTo>
                  <a:pt x="18504" y="14592"/>
                </a:lnTo>
                <a:lnTo>
                  <a:pt x="18415" y="3962"/>
                </a:lnTo>
                <a:lnTo>
                  <a:pt x="14541" y="114"/>
                </a:lnTo>
                <a:lnTo>
                  <a:pt x="3962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5238038" y="589593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4063" y="0"/>
                </a:moveTo>
                <a:lnTo>
                  <a:pt x="0" y="3975"/>
                </a:lnTo>
                <a:lnTo>
                  <a:pt x="50" y="14554"/>
                </a:lnTo>
                <a:lnTo>
                  <a:pt x="3860" y="18465"/>
                </a:lnTo>
                <a:lnTo>
                  <a:pt x="14401" y="18694"/>
                </a:lnTo>
                <a:lnTo>
                  <a:pt x="18503" y="14681"/>
                </a:lnTo>
                <a:lnTo>
                  <a:pt x="18453" y="4127"/>
                </a:lnTo>
                <a:lnTo>
                  <a:pt x="14643" y="241"/>
                </a:lnTo>
                <a:lnTo>
                  <a:pt x="4063" y="0"/>
                </a:lnTo>
                <a:close/>
              </a:path>
            </a:pathLst>
          </a:custGeom>
          <a:solidFill>
            <a:srgbClr val="EA5B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663"/>
            <a:ext cx="12670005" cy="735873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300" y="504826"/>
            <a:ext cx="4800600" cy="388619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670300" y="871168"/>
            <a:ext cx="6043430" cy="2063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8580">
              <a:lnSpc>
                <a:spcPct val="111100"/>
              </a:lnSpc>
              <a:spcBef>
                <a:spcPts val="100"/>
              </a:spcBef>
            </a:pPr>
            <a:r>
              <a:rPr lang="ru-RU" sz="1200" spc="-5" dirty="0">
                <a:solidFill>
                  <a:srgbClr val="6F6F6E"/>
                </a:solidFill>
                <a:latin typeface="Open Sans Light"/>
                <a:cs typeface="Open Sans Light"/>
              </a:rPr>
              <a:t> </a:t>
            </a:r>
            <a:endParaRPr sz="1200" dirty="0">
              <a:solidFill>
                <a:schemeClr val="tx1">
                  <a:lumMod val="50000"/>
                  <a:lumOff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3311" y="123824"/>
            <a:ext cx="2535989" cy="1077218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400"/>
              </a:spcBef>
            </a:pPr>
            <a:r>
              <a:rPr lang="ru-RU" sz="2800" dirty="0">
                <a:solidFill>
                  <a:srgbClr val="575656"/>
                </a:solidFill>
                <a:latin typeface="Open Sans"/>
                <a:cs typeface="Open Sans"/>
              </a:rPr>
              <a:t>ОТРАСЛИ ПРИМЕНЕНИЯ </a:t>
            </a:r>
            <a:endParaRPr sz="2800" dirty="0">
              <a:latin typeface="Open Sans"/>
              <a:cs typeface="Open San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13178" y="123825"/>
            <a:ext cx="2884078" cy="1066800"/>
          </a:xfrm>
          <a:custGeom>
            <a:avLst/>
            <a:gdLst/>
            <a:ahLst/>
            <a:cxnLst/>
            <a:rect l="l" t="t" r="r" b="b"/>
            <a:pathLst>
              <a:path w="2569845" h="2433320">
                <a:moveTo>
                  <a:pt x="0" y="723290"/>
                </a:moveTo>
                <a:lnTo>
                  <a:pt x="0" y="0"/>
                </a:lnTo>
                <a:lnTo>
                  <a:pt x="2569286" y="0"/>
                </a:lnTo>
                <a:lnTo>
                  <a:pt x="2569286" y="2433205"/>
                </a:lnTo>
                <a:lnTo>
                  <a:pt x="0" y="2433205"/>
                </a:lnTo>
                <a:lnTo>
                  <a:pt x="0" y="2060727"/>
                </a:lnTo>
              </a:path>
            </a:pathLst>
          </a:custGeom>
          <a:ln w="38100">
            <a:solidFill>
              <a:srgbClr val="EA5B2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0" y="679572"/>
            <a:ext cx="4267200" cy="337761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194300" y="949581"/>
            <a:ext cx="4114800" cy="2440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68580" lvl="0" algn="ctr">
              <a:lnSpc>
                <a:spcPct val="111100"/>
              </a:lnSpc>
              <a:spcBef>
                <a:spcPts val="100"/>
              </a:spcBef>
            </a:pPr>
            <a:r>
              <a:rPr lang="ru-RU" sz="1200" b="1" spc="-5" dirty="0">
                <a:solidFill>
                  <a:srgbClr val="6F6F6E"/>
                </a:solidFill>
                <a:latin typeface="Open Sans Light"/>
                <a:cs typeface="Open Sans Light"/>
              </a:rPr>
              <a:t>ЖКХ   Энергетика   Строительство   Промышленность</a:t>
            </a:r>
          </a:p>
          <a:p>
            <a:pPr marL="12700" marR="68580" lvl="0" indent="1270">
              <a:lnSpc>
                <a:spcPct val="111100"/>
              </a:lnSpc>
              <a:spcBef>
                <a:spcPts val="100"/>
              </a:spcBef>
            </a:pPr>
            <a:endParaRPr lang="ru-RU" sz="1200" spc="-5" dirty="0">
              <a:solidFill>
                <a:srgbClr val="6F6F6E"/>
              </a:solidFill>
              <a:latin typeface="Open Sans Light"/>
              <a:cs typeface="Open Sans Light"/>
            </a:endParaRPr>
          </a:p>
          <a:p>
            <a:pPr marL="12700" marR="68580" lvl="0" indent="1270">
              <a:lnSpc>
                <a:spcPct val="111100"/>
              </a:lnSpc>
              <a:spcBef>
                <a:spcPts val="100"/>
              </a:spcBef>
            </a:pPr>
            <a:r>
              <a:rPr lang="ru-RU" sz="1200" spc="-5" dirty="0">
                <a:solidFill>
                  <a:prstClr val="black">
                    <a:lumMod val="50000"/>
                    <a:lumOff val="50000"/>
                  </a:prst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Широкий ассортимент теплообменного оборудования позволяет ГК «Теплосила»</a:t>
            </a:r>
          </a:p>
          <a:p>
            <a:pPr marL="12700" marR="68580" lvl="0" indent="1270">
              <a:spcBef>
                <a:spcPts val="100"/>
              </a:spcBef>
            </a:pPr>
            <a:r>
              <a:rPr lang="ru-RU" sz="1200" spc="-5" dirty="0">
                <a:solidFill>
                  <a:prstClr val="black">
                    <a:lumMod val="50000"/>
                    <a:lumOff val="50000"/>
                  </a:prst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предлагать оптимальные решения для различных отраслей деятельности.</a:t>
            </a:r>
          </a:p>
          <a:p>
            <a:pPr marL="12700" marR="68580" lvl="0" indent="1270">
              <a:spcBef>
                <a:spcPts val="100"/>
              </a:spcBef>
            </a:pPr>
            <a:endParaRPr lang="ru-RU" sz="1200" spc="-5" dirty="0">
              <a:solidFill>
                <a:prstClr val="black">
                  <a:lumMod val="50000"/>
                  <a:lumOff val="50000"/>
                </a:prst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lvl="0"/>
            <a:r>
              <a:rPr lang="ru-RU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Мы предлагаем Заказчикам полный комплекс услуг, включающий изучение особенностей объекта, инженерные решения, изготовление теплообменного оборудования и сервисное обслуживание в течение всего срока эксплуатации.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032500" y="3209629"/>
            <a:ext cx="3124200" cy="638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>
              <a:spcBef>
                <a:spcPts val="100"/>
              </a:spcBef>
              <a:tabLst>
                <a:tab pos="2063114" algn="l"/>
              </a:tabLst>
            </a:pPr>
            <a:r>
              <a:rPr lang="en-US" sz="3500" u="sng" dirty="0">
                <a:solidFill>
                  <a:srgbClr val="575656"/>
                </a:solidFill>
                <a:latin typeface="Times New Roman"/>
                <a:cs typeface="Times New Roman"/>
              </a:rPr>
              <a:t> 	</a:t>
            </a:r>
            <a:endParaRPr lang="en-US" sz="35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rcRect l="26640" r="25385" b="57"/>
          <a:stretch/>
        </p:blipFill>
        <p:spPr>
          <a:xfrm>
            <a:off x="0" y="0"/>
            <a:ext cx="10680700" cy="80772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50242" y="2867025"/>
            <a:ext cx="4282058" cy="3352800"/>
          </a:xfrm>
          <a:custGeom>
            <a:avLst/>
            <a:gdLst/>
            <a:ahLst/>
            <a:cxnLst/>
            <a:rect l="l" t="t" r="r" b="b"/>
            <a:pathLst>
              <a:path w="5377180" h="6474459">
                <a:moveTo>
                  <a:pt x="0" y="0"/>
                </a:moveTo>
                <a:lnTo>
                  <a:pt x="5376672" y="0"/>
                </a:lnTo>
                <a:lnTo>
                  <a:pt x="5376672" y="6473952"/>
                </a:lnTo>
                <a:lnTo>
                  <a:pt x="0" y="64739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384792" y="3476625"/>
            <a:ext cx="4484510" cy="3505200"/>
          </a:xfrm>
          <a:custGeom>
            <a:avLst/>
            <a:gdLst/>
            <a:ahLst/>
            <a:cxnLst/>
            <a:rect l="l" t="t" r="r" b="b"/>
            <a:pathLst>
              <a:path w="5004434" h="6102350">
                <a:moveTo>
                  <a:pt x="4859997" y="0"/>
                </a:moveTo>
                <a:lnTo>
                  <a:pt x="144005" y="0"/>
                </a:lnTo>
                <a:lnTo>
                  <a:pt x="98485" y="7340"/>
                </a:lnTo>
                <a:lnTo>
                  <a:pt x="58954" y="27781"/>
                </a:lnTo>
                <a:lnTo>
                  <a:pt x="27782" y="58951"/>
                </a:lnTo>
                <a:lnTo>
                  <a:pt x="7340" y="98478"/>
                </a:lnTo>
                <a:lnTo>
                  <a:pt x="0" y="143992"/>
                </a:lnTo>
                <a:lnTo>
                  <a:pt x="0" y="5958344"/>
                </a:lnTo>
                <a:lnTo>
                  <a:pt x="7340" y="6003859"/>
                </a:lnTo>
                <a:lnTo>
                  <a:pt x="27782" y="6043390"/>
                </a:lnTo>
                <a:lnTo>
                  <a:pt x="58954" y="6074564"/>
                </a:lnTo>
                <a:lnTo>
                  <a:pt x="98485" y="6095008"/>
                </a:lnTo>
                <a:lnTo>
                  <a:pt x="144005" y="6102349"/>
                </a:lnTo>
                <a:lnTo>
                  <a:pt x="4859997" y="6102349"/>
                </a:lnTo>
                <a:lnTo>
                  <a:pt x="4905512" y="6095008"/>
                </a:lnTo>
                <a:lnTo>
                  <a:pt x="4945043" y="6074564"/>
                </a:lnTo>
                <a:lnTo>
                  <a:pt x="4976217" y="6043390"/>
                </a:lnTo>
                <a:lnTo>
                  <a:pt x="4996661" y="6003859"/>
                </a:lnTo>
                <a:lnTo>
                  <a:pt x="5004003" y="5958344"/>
                </a:lnTo>
                <a:lnTo>
                  <a:pt x="5004003" y="143992"/>
                </a:lnTo>
                <a:lnTo>
                  <a:pt x="4996661" y="98478"/>
                </a:lnTo>
                <a:lnTo>
                  <a:pt x="4976217" y="58951"/>
                </a:lnTo>
                <a:lnTo>
                  <a:pt x="4945043" y="27781"/>
                </a:lnTo>
                <a:lnTo>
                  <a:pt x="4905512" y="7340"/>
                </a:lnTo>
                <a:lnTo>
                  <a:pt x="485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lvl="0"/>
            <a:r>
              <a:rPr lang="ru-RU" sz="1200" dirty="0">
                <a:solidFill>
                  <a:prstClr val="black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</p:txBody>
      </p:sp>
      <p:sp>
        <p:nvSpPr>
          <p:cNvPr id="7" name="object 7"/>
          <p:cNvSpPr/>
          <p:nvPr/>
        </p:nvSpPr>
        <p:spPr>
          <a:xfrm>
            <a:off x="1384300" y="6448425"/>
            <a:ext cx="1981200" cy="76200"/>
          </a:xfrm>
          <a:custGeom>
            <a:avLst/>
            <a:gdLst/>
            <a:ahLst/>
            <a:cxnLst/>
            <a:rect l="l" t="t" r="r" b="b"/>
            <a:pathLst>
              <a:path w="1128395">
                <a:moveTo>
                  <a:pt x="0" y="0"/>
                </a:moveTo>
                <a:lnTo>
                  <a:pt x="1128001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6108736" y="4087350"/>
            <a:ext cx="315404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0" spc="-15" dirty="0">
                <a:solidFill>
                  <a:srgbClr val="6F6F6E"/>
                </a:solidFill>
                <a:latin typeface="Open Sans Light"/>
                <a:cs typeface="Open Sans Light"/>
              </a:rPr>
              <a:t>у</a:t>
            </a:r>
            <a:endParaRPr sz="1200" dirty="0">
              <a:latin typeface="Open Sans Light"/>
              <a:cs typeface="Open Sans 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08736" y="4553084"/>
            <a:ext cx="3764279" cy="20262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  <a:tabLst>
                <a:tab pos="535940" algn="l"/>
                <a:tab pos="1882139" algn="l"/>
                <a:tab pos="3016250" algn="l"/>
              </a:tabLst>
            </a:pPr>
            <a:endParaRPr sz="1200" dirty="0">
              <a:latin typeface="Open Sans Light"/>
              <a:cs typeface="Open Sans 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76987" y="5160703"/>
            <a:ext cx="4199890" cy="20262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180"/>
              </a:spcBef>
            </a:pPr>
            <a:endParaRPr sz="1200" dirty="0">
              <a:latin typeface="Open Sans Light"/>
              <a:cs typeface="Open Sans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0378" y="3659981"/>
            <a:ext cx="408647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 </a:t>
            </a:r>
            <a:r>
              <a:rPr lang="ru-RU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Накопленный опыт и собственные разработки позволяют нам уверенно работать в среде информационного моделирования. </a:t>
            </a:r>
          </a:p>
          <a:p>
            <a:r>
              <a:rPr lang="ru-RU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Онлайн программы подбора  оборудования, </a:t>
            </a:r>
          </a:p>
          <a:p>
            <a:r>
              <a:rPr lang="ru-RU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2D, 3D и BIM-модели помогают </a:t>
            </a:r>
          </a:p>
          <a:p>
            <a:r>
              <a:rPr lang="ru-RU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автоматизировать рутинные операции, </a:t>
            </a:r>
          </a:p>
          <a:p>
            <a:r>
              <a:rPr lang="ru-RU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сокращают время на внесение изменений </a:t>
            </a:r>
          </a:p>
          <a:p>
            <a:r>
              <a:rPr lang="ru-RU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 рабочую документацию; уменьшают</a:t>
            </a:r>
          </a:p>
          <a:p>
            <a:r>
              <a:rPr lang="ru-RU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число ошибок при проектировании </a:t>
            </a:r>
          </a:p>
          <a:p>
            <a:r>
              <a:rPr lang="ru-RU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благодаря визуализации.</a:t>
            </a:r>
            <a:endParaRPr lang="en-US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04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F6F6E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953</TotalTime>
  <Words>961</Words>
  <Application>Microsoft Office PowerPoint</Application>
  <PresentationFormat>Произвольный</PresentationFormat>
  <Paragraphs>174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Calibri</vt:lpstr>
      <vt:lpstr>Open Sans</vt:lpstr>
      <vt:lpstr>Open Sans Light</vt:lpstr>
      <vt:lpstr>Times New Roman</vt:lpstr>
      <vt:lpstr>Trebuchet MS</vt:lpstr>
      <vt:lpstr>Office Theme</vt:lpstr>
      <vt:lpstr>Презентация PowerPoint</vt:lpstr>
      <vt:lpstr>ПРОДУКЦИЯ</vt:lpstr>
      <vt:lpstr>Теплообменники  пластинчатые ЕТ</vt:lpstr>
      <vt:lpstr>Блочный тепловой  пункт</vt:lpstr>
      <vt:lpstr>О КОМПАНИИ</vt:lpstr>
      <vt:lpstr>РЕГИОНАЛЬНАЯ СЕТЬ</vt:lpstr>
      <vt:lpstr>НАШИ ПРЕИМУЩЕСТВА</vt:lpstr>
      <vt:lpstr>Презентация PowerPoint</vt:lpstr>
      <vt:lpstr>Презентация PowerPoint</vt:lpstr>
      <vt:lpstr>СЕРВИСНАЯ  СЛУЖБА</vt:lpstr>
      <vt:lpstr>РЕАЛИЗОВАННЫЕ  ОБЪЕКТЫ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ОТЗЫВЫ КЛИЕНТОВ</vt:lpstr>
      <vt:lpstr>СВИДЕТЕЛЬСТВА И ЛИЦЕНЗИЯМИ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Божкова Елена Александровна</dc:creator>
  <cp:lastModifiedBy>Чурманова Анна Анатольевна</cp:lastModifiedBy>
  <cp:revision>38</cp:revision>
  <dcterms:created xsi:type="dcterms:W3CDTF">2021-10-13T10:44:09Z</dcterms:created>
  <dcterms:modified xsi:type="dcterms:W3CDTF">2021-12-14T13:14:08Z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2021-07-06T00:00:00Z</vt:filetime>
  </property>
  <property fmtid="{D5CDD505-2E9C-101B-9397-08002B2CF9AE}" pid="3" name="Creator">
    <vt:lpwstr>Adobe InDesign 15.0 (Macintosh)</vt:lpwstr>
  </property>
  <property fmtid="{D5CDD505-2E9C-101B-9397-08002B2CF9AE}" pid="4" name="LastSaved">
    <vt:filetime>2021-10-13T00:00:00Z</vt:filetime>
  </property>
</Properties>
</file>